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59" r:id="rId5"/>
    <p:sldId id="260" r:id="rId6"/>
    <p:sldId id="265" r:id="rId7"/>
    <p:sldId id="292" r:id="rId8"/>
    <p:sldId id="306" r:id="rId9"/>
    <p:sldId id="288" r:id="rId10"/>
    <p:sldId id="272" r:id="rId11"/>
    <p:sldId id="273" r:id="rId12"/>
    <p:sldId id="274" r:id="rId13"/>
    <p:sldId id="275" r:id="rId14"/>
    <p:sldId id="276" r:id="rId15"/>
    <p:sldId id="277" r:id="rId16"/>
    <p:sldId id="300" r:id="rId17"/>
  </p:sldIdLst>
  <p:sldSz cx="18288000" cy="10287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Fira Sans" panose="020B0503050000020004" pitchFamily="34" charset="0"/>
      <p:regular r:id="rId22"/>
      <p:bold r:id="rId23"/>
      <p:italic r:id="rId24"/>
      <p:boldItalic r:id="rId25"/>
    </p:embeddedFont>
    <p:embeddedFont>
      <p:font typeface="Fira Sans Bold" panose="020B0803050000020004" charset="0"/>
      <p:regular r:id="rId26"/>
    </p:embeddedFont>
    <p:embeddedFont>
      <p:font typeface="Fira Sans Light" panose="020B0403050000020004" pitchFamily="34" charset="0"/>
      <p:regular r:id="rId27"/>
      <p:italic r:id="rId28"/>
    </p:embeddedFont>
    <p:embeddedFont>
      <p:font typeface="Fira Sans Semi-Bold" panose="020B0604020202020204" charset="0"/>
      <p:regular r:id="rId29"/>
    </p:embeddedFont>
    <p:embeddedFont>
      <p:font typeface="Fira Sans Ultra-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70091" y="5625476"/>
            <a:ext cx="10916468" cy="6232945"/>
          </a:xfrm>
          <a:custGeom>
            <a:avLst/>
            <a:gdLst/>
            <a:ahLst/>
            <a:cxnLst/>
            <a:rect l="l" t="t" r="r" b="b"/>
            <a:pathLst>
              <a:path w="10916468" h="6232945">
                <a:moveTo>
                  <a:pt x="0" y="0"/>
                </a:moveTo>
                <a:lnTo>
                  <a:pt x="10916468" y="0"/>
                </a:lnTo>
                <a:lnTo>
                  <a:pt x="10916468" y="6232945"/>
                </a:lnTo>
                <a:lnTo>
                  <a:pt x="0" y="62329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3446409" y="-597944"/>
            <a:ext cx="10916468" cy="6232945"/>
          </a:xfrm>
          <a:custGeom>
            <a:avLst/>
            <a:gdLst/>
            <a:ahLst/>
            <a:cxnLst/>
            <a:rect l="l" t="t" r="r" b="b"/>
            <a:pathLst>
              <a:path w="10916468" h="6232945">
                <a:moveTo>
                  <a:pt x="0" y="0"/>
                </a:moveTo>
                <a:lnTo>
                  <a:pt x="10916468" y="0"/>
                </a:lnTo>
                <a:lnTo>
                  <a:pt x="10916468" y="6232945"/>
                </a:lnTo>
                <a:lnTo>
                  <a:pt x="0" y="62329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11297281" y="1593002"/>
            <a:ext cx="7315792" cy="6335146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-14946" r="-14946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85799" y="3030200"/>
            <a:ext cx="11125201" cy="2672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999"/>
              </a:lnSpc>
            </a:pPr>
            <a:r>
              <a:rPr lang="en-US" sz="6000" b="1" spc="299" dirty="0">
                <a:solidFill>
                  <a:srgbClr val="1836B2"/>
                </a:solidFill>
                <a:latin typeface="Fira Sans Ultra-Bold"/>
                <a:ea typeface="Fira Sans Ultra-Bold"/>
                <a:cs typeface="Fira Sans Ultra-Bold"/>
                <a:sym typeface="Fira Sans Ultra-Bold"/>
              </a:rPr>
              <a:t>DIGITAL MARKETING CANVAS  (DMC)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336155" cy="10287000"/>
          </a:xfrm>
          <a:custGeom>
            <a:avLst/>
            <a:gdLst/>
            <a:ahLst/>
            <a:cxnLst/>
            <a:rect l="l" t="t" r="r" b="b"/>
            <a:pathLst>
              <a:path w="4890770" h="6858000">
                <a:moveTo>
                  <a:pt x="4890516" y="0"/>
                </a:moveTo>
                <a:lnTo>
                  <a:pt x="0" y="0"/>
                </a:lnTo>
                <a:lnTo>
                  <a:pt x="0" y="6858000"/>
                </a:lnTo>
                <a:lnTo>
                  <a:pt x="4890516" y="6858000"/>
                </a:lnTo>
                <a:lnTo>
                  <a:pt x="4890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5409" y="3929653"/>
            <a:ext cx="3907155" cy="1877951"/>
          </a:xfrm>
          <a:prstGeom prst="rect">
            <a:avLst/>
          </a:prstGeom>
        </p:spPr>
        <p:txBody>
          <a:bodyPr vert="horz" wrap="square" lIns="0" tIns="134303" rIns="0" bIns="0" rtlCol="0" anchor="ctr">
            <a:spAutoFit/>
          </a:bodyPr>
          <a:lstStyle/>
          <a:p>
            <a:pPr marL="19050" marR="7620">
              <a:lnSpc>
                <a:spcPts val="7125"/>
              </a:lnSpc>
              <a:spcBef>
                <a:spcPts val="1058"/>
              </a:spcBef>
            </a:pPr>
            <a:r>
              <a:rPr spc="-15" dirty="0">
                <a:solidFill>
                  <a:srgbClr val="FFFFFF"/>
                </a:solidFill>
                <a:latin typeface="Calibri Light"/>
                <a:cs typeface="Calibri Light"/>
              </a:rPr>
              <a:t>Value proposition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" y="304039"/>
            <a:ext cx="7628573" cy="9468803"/>
            <a:chOff x="0" y="202692"/>
            <a:chExt cx="5085715" cy="6312535"/>
          </a:xfrm>
        </p:grpSpPr>
        <p:sp>
          <p:nvSpPr>
            <p:cNvPr id="5" name="object 5"/>
            <p:cNvSpPr/>
            <p:nvPr/>
          </p:nvSpPr>
          <p:spPr>
            <a:xfrm>
              <a:off x="0" y="202704"/>
              <a:ext cx="1910080" cy="4916170"/>
            </a:xfrm>
            <a:custGeom>
              <a:avLst/>
              <a:gdLst/>
              <a:ahLst/>
              <a:cxnLst/>
              <a:rect l="l" t="t" r="r" b="b"/>
              <a:pathLst>
                <a:path w="1910080" h="4916170">
                  <a:moveTo>
                    <a:pt x="771906" y="4732769"/>
                  </a:moveTo>
                  <a:lnTo>
                    <a:pt x="765390" y="4684166"/>
                  </a:lnTo>
                  <a:lnTo>
                    <a:pt x="747039" y="4640491"/>
                  </a:lnTo>
                  <a:lnTo>
                    <a:pt x="718566" y="4603470"/>
                  </a:lnTo>
                  <a:lnTo>
                    <a:pt x="681697" y="4574870"/>
                  </a:lnTo>
                  <a:lnTo>
                    <a:pt x="638200" y="4556430"/>
                  </a:lnTo>
                  <a:lnTo>
                    <a:pt x="589788" y="4549889"/>
                  </a:lnTo>
                  <a:lnTo>
                    <a:pt x="541362" y="4556430"/>
                  </a:lnTo>
                  <a:lnTo>
                    <a:pt x="497865" y="4574870"/>
                  </a:lnTo>
                  <a:lnTo>
                    <a:pt x="461010" y="4603470"/>
                  </a:lnTo>
                  <a:lnTo>
                    <a:pt x="432523" y="4640491"/>
                  </a:lnTo>
                  <a:lnTo>
                    <a:pt x="414172" y="4684166"/>
                  </a:lnTo>
                  <a:lnTo>
                    <a:pt x="407670" y="4732769"/>
                  </a:lnTo>
                  <a:lnTo>
                    <a:pt x="414172" y="4781385"/>
                  </a:lnTo>
                  <a:lnTo>
                    <a:pt x="432523" y="4825060"/>
                  </a:lnTo>
                  <a:lnTo>
                    <a:pt x="461010" y="4862080"/>
                  </a:lnTo>
                  <a:lnTo>
                    <a:pt x="497865" y="4890681"/>
                  </a:lnTo>
                  <a:lnTo>
                    <a:pt x="541362" y="4909121"/>
                  </a:lnTo>
                  <a:lnTo>
                    <a:pt x="589788" y="4915649"/>
                  </a:lnTo>
                  <a:lnTo>
                    <a:pt x="638200" y="4909121"/>
                  </a:lnTo>
                  <a:lnTo>
                    <a:pt x="681697" y="4890681"/>
                  </a:lnTo>
                  <a:lnTo>
                    <a:pt x="718566" y="4862080"/>
                  </a:lnTo>
                  <a:lnTo>
                    <a:pt x="747039" y="4825060"/>
                  </a:lnTo>
                  <a:lnTo>
                    <a:pt x="765390" y="4781385"/>
                  </a:lnTo>
                  <a:lnTo>
                    <a:pt x="771906" y="4732769"/>
                  </a:lnTo>
                  <a:close/>
                </a:path>
                <a:path w="1910080" h="4916170">
                  <a:moveTo>
                    <a:pt x="1909572" y="683501"/>
                  </a:moveTo>
                  <a:lnTo>
                    <a:pt x="1664195" y="435851"/>
                  </a:lnTo>
                  <a:lnTo>
                    <a:pt x="1428496" y="673722"/>
                  </a:lnTo>
                  <a:lnTo>
                    <a:pt x="1192872" y="435851"/>
                  </a:lnTo>
                  <a:lnTo>
                    <a:pt x="954786" y="673722"/>
                  </a:lnTo>
                  <a:lnTo>
                    <a:pt x="719124" y="435851"/>
                  </a:lnTo>
                  <a:lnTo>
                    <a:pt x="483463" y="673722"/>
                  </a:lnTo>
                  <a:lnTo>
                    <a:pt x="245376" y="435851"/>
                  </a:lnTo>
                  <a:lnTo>
                    <a:pt x="0" y="683501"/>
                  </a:lnTo>
                  <a:lnTo>
                    <a:pt x="19431" y="700519"/>
                  </a:lnTo>
                  <a:lnTo>
                    <a:pt x="245376" y="474713"/>
                  </a:lnTo>
                  <a:lnTo>
                    <a:pt x="483463" y="710171"/>
                  </a:lnTo>
                  <a:lnTo>
                    <a:pt x="719124" y="474713"/>
                  </a:lnTo>
                  <a:lnTo>
                    <a:pt x="954786" y="710171"/>
                  </a:lnTo>
                  <a:lnTo>
                    <a:pt x="1192872" y="474713"/>
                  </a:lnTo>
                  <a:lnTo>
                    <a:pt x="1428496" y="710171"/>
                  </a:lnTo>
                  <a:lnTo>
                    <a:pt x="1664195" y="474713"/>
                  </a:lnTo>
                  <a:lnTo>
                    <a:pt x="1892554" y="700519"/>
                  </a:lnTo>
                  <a:lnTo>
                    <a:pt x="1909572" y="683501"/>
                  </a:lnTo>
                  <a:close/>
                </a:path>
                <a:path w="1910080" h="4916170">
                  <a:moveTo>
                    <a:pt x="1909572" y="245224"/>
                  </a:moveTo>
                  <a:lnTo>
                    <a:pt x="1664195" y="0"/>
                  </a:lnTo>
                  <a:lnTo>
                    <a:pt x="1428496" y="235445"/>
                  </a:lnTo>
                  <a:lnTo>
                    <a:pt x="1192872" y="0"/>
                  </a:lnTo>
                  <a:lnTo>
                    <a:pt x="954786" y="235445"/>
                  </a:lnTo>
                  <a:lnTo>
                    <a:pt x="719124" y="0"/>
                  </a:lnTo>
                  <a:lnTo>
                    <a:pt x="483463" y="235445"/>
                  </a:lnTo>
                  <a:lnTo>
                    <a:pt x="245376" y="0"/>
                  </a:lnTo>
                  <a:lnTo>
                    <a:pt x="0" y="245224"/>
                  </a:lnTo>
                  <a:lnTo>
                    <a:pt x="19431" y="264655"/>
                  </a:lnTo>
                  <a:lnTo>
                    <a:pt x="245376" y="38849"/>
                  </a:lnTo>
                  <a:lnTo>
                    <a:pt x="483463" y="274307"/>
                  </a:lnTo>
                  <a:lnTo>
                    <a:pt x="719124" y="38849"/>
                  </a:lnTo>
                  <a:lnTo>
                    <a:pt x="954786" y="274307"/>
                  </a:lnTo>
                  <a:lnTo>
                    <a:pt x="1192872" y="38849"/>
                  </a:lnTo>
                  <a:lnTo>
                    <a:pt x="1428496" y="274307"/>
                  </a:lnTo>
                  <a:lnTo>
                    <a:pt x="1664195" y="38849"/>
                  </a:lnTo>
                  <a:lnTo>
                    <a:pt x="1892554" y="264655"/>
                  </a:lnTo>
                  <a:lnTo>
                    <a:pt x="1909572" y="245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407669" y="4752594"/>
              <a:ext cx="364490" cy="365760"/>
            </a:xfrm>
            <a:custGeom>
              <a:avLst/>
              <a:gdLst/>
              <a:ahLst/>
              <a:cxnLst/>
              <a:rect l="l" t="t" r="r" b="b"/>
              <a:pathLst>
                <a:path w="364490" h="365760">
                  <a:moveTo>
                    <a:pt x="0" y="182879"/>
                  </a:moveTo>
                  <a:lnTo>
                    <a:pt x="6505" y="134276"/>
                  </a:lnTo>
                  <a:lnTo>
                    <a:pt x="24863" y="90593"/>
                  </a:lnTo>
                  <a:lnTo>
                    <a:pt x="53340" y="53578"/>
                  </a:lnTo>
                  <a:lnTo>
                    <a:pt x="90198" y="24976"/>
                  </a:lnTo>
                  <a:lnTo>
                    <a:pt x="133702" y="6535"/>
                  </a:lnTo>
                  <a:lnTo>
                    <a:pt x="182117" y="0"/>
                  </a:lnTo>
                  <a:lnTo>
                    <a:pt x="230533" y="6535"/>
                  </a:lnTo>
                  <a:lnTo>
                    <a:pt x="274037" y="24976"/>
                  </a:lnTo>
                  <a:lnTo>
                    <a:pt x="310895" y="53578"/>
                  </a:lnTo>
                  <a:lnTo>
                    <a:pt x="339372" y="90593"/>
                  </a:lnTo>
                  <a:lnTo>
                    <a:pt x="357730" y="134276"/>
                  </a:lnTo>
                  <a:lnTo>
                    <a:pt x="364236" y="182879"/>
                  </a:lnTo>
                  <a:lnTo>
                    <a:pt x="357730" y="231483"/>
                  </a:lnTo>
                  <a:lnTo>
                    <a:pt x="339372" y="275166"/>
                  </a:lnTo>
                  <a:lnTo>
                    <a:pt x="310895" y="312181"/>
                  </a:lnTo>
                  <a:lnTo>
                    <a:pt x="274037" y="340783"/>
                  </a:lnTo>
                  <a:lnTo>
                    <a:pt x="230533" y="359224"/>
                  </a:lnTo>
                  <a:lnTo>
                    <a:pt x="182117" y="365759"/>
                  </a:lnTo>
                  <a:lnTo>
                    <a:pt x="133702" y="359224"/>
                  </a:lnTo>
                  <a:lnTo>
                    <a:pt x="90198" y="340783"/>
                  </a:lnTo>
                  <a:lnTo>
                    <a:pt x="53340" y="312181"/>
                  </a:lnTo>
                  <a:lnTo>
                    <a:pt x="24863" y="275166"/>
                  </a:lnTo>
                  <a:lnTo>
                    <a:pt x="6505" y="231483"/>
                  </a:lnTo>
                  <a:lnTo>
                    <a:pt x="0" y="18287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" name="object 7"/>
            <p:cNvSpPr/>
            <p:nvPr/>
          </p:nvSpPr>
          <p:spPr>
            <a:xfrm>
              <a:off x="407669" y="4752594"/>
              <a:ext cx="364490" cy="365760"/>
            </a:xfrm>
            <a:custGeom>
              <a:avLst/>
              <a:gdLst/>
              <a:ahLst/>
              <a:cxnLst/>
              <a:rect l="l" t="t" r="r" b="b"/>
              <a:pathLst>
                <a:path w="364490" h="365760">
                  <a:moveTo>
                    <a:pt x="182117" y="0"/>
                  </a:moveTo>
                  <a:lnTo>
                    <a:pt x="133702" y="6535"/>
                  </a:lnTo>
                  <a:lnTo>
                    <a:pt x="90198" y="24976"/>
                  </a:lnTo>
                  <a:lnTo>
                    <a:pt x="53340" y="53578"/>
                  </a:lnTo>
                  <a:lnTo>
                    <a:pt x="24863" y="90593"/>
                  </a:lnTo>
                  <a:lnTo>
                    <a:pt x="6505" y="134276"/>
                  </a:lnTo>
                  <a:lnTo>
                    <a:pt x="0" y="182879"/>
                  </a:lnTo>
                  <a:lnTo>
                    <a:pt x="6505" y="231483"/>
                  </a:lnTo>
                  <a:lnTo>
                    <a:pt x="24863" y="275166"/>
                  </a:lnTo>
                  <a:lnTo>
                    <a:pt x="53340" y="312181"/>
                  </a:lnTo>
                  <a:lnTo>
                    <a:pt x="90198" y="340783"/>
                  </a:lnTo>
                  <a:lnTo>
                    <a:pt x="133702" y="359224"/>
                  </a:lnTo>
                  <a:lnTo>
                    <a:pt x="182117" y="365759"/>
                  </a:lnTo>
                  <a:lnTo>
                    <a:pt x="230533" y="359224"/>
                  </a:lnTo>
                  <a:lnTo>
                    <a:pt x="274037" y="340783"/>
                  </a:lnTo>
                  <a:lnTo>
                    <a:pt x="310895" y="312181"/>
                  </a:lnTo>
                  <a:lnTo>
                    <a:pt x="339372" y="275166"/>
                  </a:lnTo>
                  <a:lnTo>
                    <a:pt x="357730" y="231483"/>
                  </a:lnTo>
                  <a:lnTo>
                    <a:pt x="364236" y="182879"/>
                  </a:lnTo>
                  <a:lnTo>
                    <a:pt x="357730" y="134276"/>
                  </a:lnTo>
                  <a:lnTo>
                    <a:pt x="339372" y="90593"/>
                  </a:lnTo>
                  <a:lnTo>
                    <a:pt x="310895" y="53578"/>
                  </a:lnTo>
                  <a:lnTo>
                    <a:pt x="274037" y="24976"/>
                  </a:lnTo>
                  <a:lnTo>
                    <a:pt x="230533" y="6535"/>
                  </a:lnTo>
                  <a:lnTo>
                    <a:pt x="182117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" name="object 8"/>
            <p:cNvSpPr/>
            <p:nvPr/>
          </p:nvSpPr>
          <p:spPr>
            <a:xfrm>
              <a:off x="407669" y="4752594"/>
              <a:ext cx="364490" cy="365760"/>
            </a:xfrm>
            <a:custGeom>
              <a:avLst/>
              <a:gdLst/>
              <a:ahLst/>
              <a:cxnLst/>
              <a:rect l="l" t="t" r="r" b="b"/>
              <a:pathLst>
                <a:path w="364490" h="365760">
                  <a:moveTo>
                    <a:pt x="0" y="182879"/>
                  </a:moveTo>
                  <a:lnTo>
                    <a:pt x="6505" y="134276"/>
                  </a:lnTo>
                  <a:lnTo>
                    <a:pt x="24863" y="90593"/>
                  </a:lnTo>
                  <a:lnTo>
                    <a:pt x="53340" y="53578"/>
                  </a:lnTo>
                  <a:lnTo>
                    <a:pt x="90198" y="24976"/>
                  </a:lnTo>
                  <a:lnTo>
                    <a:pt x="133702" y="6535"/>
                  </a:lnTo>
                  <a:lnTo>
                    <a:pt x="182117" y="0"/>
                  </a:lnTo>
                  <a:lnTo>
                    <a:pt x="230533" y="6535"/>
                  </a:lnTo>
                  <a:lnTo>
                    <a:pt x="274037" y="24976"/>
                  </a:lnTo>
                  <a:lnTo>
                    <a:pt x="310895" y="53578"/>
                  </a:lnTo>
                  <a:lnTo>
                    <a:pt x="339372" y="90593"/>
                  </a:lnTo>
                  <a:lnTo>
                    <a:pt x="357730" y="134276"/>
                  </a:lnTo>
                  <a:lnTo>
                    <a:pt x="364236" y="182879"/>
                  </a:lnTo>
                  <a:lnTo>
                    <a:pt x="357730" y="231483"/>
                  </a:lnTo>
                  <a:lnTo>
                    <a:pt x="339372" y="275166"/>
                  </a:lnTo>
                  <a:lnTo>
                    <a:pt x="310895" y="312181"/>
                  </a:lnTo>
                  <a:lnTo>
                    <a:pt x="274037" y="340783"/>
                  </a:lnTo>
                  <a:lnTo>
                    <a:pt x="230533" y="359224"/>
                  </a:lnTo>
                  <a:lnTo>
                    <a:pt x="182117" y="365759"/>
                  </a:lnTo>
                  <a:lnTo>
                    <a:pt x="133702" y="359224"/>
                  </a:lnTo>
                  <a:lnTo>
                    <a:pt x="90198" y="340783"/>
                  </a:lnTo>
                  <a:lnTo>
                    <a:pt x="53340" y="312181"/>
                  </a:lnTo>
                  <a:lnTo>
                    <a:pt x="24863" y="275166"/>
                  </a:lnTo>
                  <a:lnTo>
                    <a:pt x="6505" y="231483"/>
                  </a:lnTo>
                  <a:lnTo>
                    <a:pt x="0" y="18287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5091" y="5594603"/>
              <a:ext cx="205740" cy="2072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10228" y="5539739"/>
              <a:ext cx="975360" cy="975360"/>
            </a:xfrm>
            <a:custGeom>
              <a:avLst/>
              <a:gdLst/>
              <a:ahLst/>
              <a:cxnLst/>
              <a:rect l="l" t="t" r="r" b="b"/>
              <a:pathLst>
                <a:path w="975360" h="975359">
                  <a:moveTo>
                    <a:pt x="425196" y="3048"/>
                  </a:moveTo>
                  <a:lnTo>
                    <a:pt x="387096" y="9525"/>
                  </a:lnTo>
                  <a:lnTo>
                    <a:pt x="9525" y="387134"/>
                  </a:lnTo>
                  <a:lnTo>
                    <a:pt x="3048" y="425196"/>
                  </a:lnTo>
                  <a:lnTo>
                    <a:pt x="425196" y="3048"/>
                  </a:lnTo>
                  <a:close/>
                </a:path>
                <a:path w="975360" h="975359">
                  <a:moveTo>
                    <a:pt x="537972" y="2286"/>
                  </a:moveTo>
                  <a:lnTo>
                    <a:pt x="516216" y="215"/>
                  </a:lnTo>
                  <a:lnTo>
                    <a:pt x="508889" y="0"/>
                  </a:lnTo>
                  <a:lnTo>
                    <a:pt x="0" y="510324"/>
                  </a:lnTo>
                  <a:lnTo>
                    <a:pt x="203" y="517664"/>
                  </a:lnTo>
                  <a:lnTo>
                    <a:pt x="762" y="524979"/>
                  </a:lnTo>
                  <a:lnTo>
                    <a:pt x="2286" y="539496"/>
                  </a:lnTo>
                  <a:lnTo>
                    <a:pt x="537972" y="2286"/>
                  </a:lnTo>
                  <a:close/>
                </a:path>
                <a:path w="975360" h="975359">
                  <a:moveTo>
                    <a:pt x="630936" y="22352"/>
                  </a:moveTo>
                  <a:lnTo>
                    <a:pt x="612660" y="17335"/>
                  </a:lnTo>
                  <a:lnTo>
                    <a:pt x="606552" y="15240"/>
                  </a:lnTo>
                  <a:lnTo>
                    <a:pt x="13716" y="607885"/>
                  </a:lnTo>
                  <a:lnTo>
                    <a:pt x="16967" y="620306"/>
                  </a:lnTo>
                  <a:lnTo>
                    <a:pt x="20701" y="632460"/>
                  </a:lnTo>
                  <a:lnTo>
                    <a:pt x="630936" y="22352"/>
                  </a:lnTo>
                  <a:close/>
                </a:path>
                <a:path w="975360" h="975359">
                  <a:moveTo>
                    <a:pt x="711708" y="54483"/>
                  </a:moveTo>
                  <a:lnTo>
                    <a:pt x="697865" y="47371"/>
                  </a:lnTo>
                  <a:lnTo>
                    <a:pt x="690753" y="44196"/>
                  </a:lnTo>
                  <a:lnTo>
                    <a:pt x="42672" y="690778"/>
                  </a:lnTo>
                  <a:lnTo>
                    <a:pt x="45847" y="697928"/>
                  </a:lnTo>
                  <a:lnTo>
                    <a:pt x="49276" y="704900"/>
                  </a:lnTo>
                  <a:lnTo>
                    <a:pt x="52959" y="711708"/>
                  </a:lnTo>
                  <a:lnTo>
                    <a:pt x="711708" y="54483"/>
                  </a:lnTo>
                  <a:close/>
                </a:path>
                <a:path w="975360" h="975359">
                  <a:moveTo>
                    <a:pt x="780288" y="97104"/>
                  </a:moveTo>
                  <a:lnTo>
                    <a:pt x="774319" y="92557"/>
                  </a:lnTo>
                  <a:lnTo>
                    <a:pt x="762000" y="83820"/>
                  </a:lnTo>
                  <a:lnTo>
                    <a:pt x="83820" y="764324"/>
                  </a:lnTo>
                  <a:lnTo>
                    <a:pt x="88138" y="769569"/>
                  </a:lnTo>
                  <a:lnTo>
                    <a:pt x="97028" y="781812"/>
                  </a:lnTo>
                  <a:lnTo>
                    <a:pt x="780288" y="97104"/>
                  </a:lnTo>
                  <a:close/>
                </a:path>
                <a:path w="975360" h="975359">
                  <a:moveTo>
                    <a:pt x="839724" y="151345"/>
                  </a:moveTo>
                  <a:lnTo>
                    <a:pt x="831850" y="143484"/>
                  </a:lnTo>
                  <a:lnTo>
                    <a:pt x="829310" y="140525"/>
                  </a:lnTo>
                  <a:lnTo>
                    <a:pt x="823849" y="135636"/>
                  </a:lnTo>
                  <a:lnTo>
                    <a:pt x="134112" y="825373"/>
                  </a:lnTo>
                  <a:lnTo>
                    <a:pt x="136525" y="827989"/>
                  </a:lnTo>
                  <a:lnTo>
                    <a:pt x="149860" y="841248"/>
                  </a:lnTo>
                  <a:lnTo>
                    <a:pt x="839724" y="151345"/>
                  </a:lnTo>
                  <a:close/>
                </a:path>
                <a:path w="975360" h="975359">
                  <a:moveTo>
                    <a:pt x="890016" y="212521"/>
                  </a:moveTo>
                  <a:lnTo>
                    <a:pt x="885698" y="207111"/>
                  </a:lnTo>
                  <a:lnTo>
                    <a:pt x="881253" y="201002"/>
                  </a:lnTo>
                  <a:lnTo>
                    <a:pt x="876554" y="195072"/>
                  </a:lnTo>
                  <a:lnTo>
                    <a:pt x="195072" y="878103"/>
                  </a:lnTo>
                  <a:lnTo>
                    <a:pt x="200152" y="882815"/>
                  </a:lnTo>
                  <a:lnTo>
                    <a:pt x="212471" y="891540"/>
                  </a:lnTo>
                  <a:lnTo>
                    <a:pt x="890016" y="212521"/>
                  </a:lnTo>
                  <a:close/>
                </a:path>
                <a:path w="975360" h="975359">
                  <a:moveTo>
                    <a:pt x="931164" y="284911"/>
                  </a:moveTo>
                  <a:lnTo>
                    <a:pt x="924560" y="270802"/>
                  </a:lnTo>
                  <a:lnTo>
                    <a:pt x="920877" y="263652"/>
                  </a:lnTo>
                  <a:lnTo>
                    <a:pt x="262128" y="920877"/>
                  </a:lnTo>
                  <a:lnTo>
                    <a:pt x="269240" y="924547"/>
                  </a:lnTo>
                  <a:lnTo>
                    <a:pt x="283464" y="931164"/>
                  </a:lnTo>
                  <a:lnTo>
                    <a:pt x="931164" y="284911"/>
                  </a:lnTo>
                  <a:close/>
                </a:path>
                <a:path w="975360" h="975359">
                  <a:moveTo>
                    <a:pt x="960120" y="367538"/>
                  </a:moveTo>
                  <a:lnTo>
                    <a:pt x="956856" y="355092"/>
                  </a:lnTo>
                  <a:lnTo>
                    <a:pt x="953135" y="342900"/>
                  </a:lnTo>
                  <a:lnTo>
                    <a:pt x="342900" y="954659"/>
                  </a:lnTo>
                  <a:lnTo>
                    <a:pt x="348945" y="956564"/>
                  </a:lnTo>
                  <a:lnTo>
                    <a:pt x="367538" y="961644"/>
                  </a:lnTo>
                  <a:lnTo>
                    <a:pt x="960120" y="367538"/>
                  </a:lnTo>
                  <a:close/>
                </a:path>
                <a:path w="975360" h="975359">
                  <a:moveTo>
                    <a:pt x="970788" y="550164"/>
                  </a:moveTo>
                  <a:lnTo>
                    <a:pt x="548640" y="972312"/>
                  </a:lnTo>
                  <a:lnTo>
                    <a:pt x="567601" y="969543"/>
                  </a:lnTo>
                  <a:lnTo>
                    <a:pt x="586486" y="965847"/>
                  </a:lnTo>
                  <a:lnTo>
                    <a:pt x="964565" y="587870"/>
                  </a:lnTo>
                  <a:lnTo>
                    <a:pt x="968057" y="569087"/>
                  </a:lnTo>
                  <a:lnTo>
                    <a:pt x="970788" y="550164"/>
                  </a:lnTo>
                  <a:close/>
                </a:path>
                <a:path w="975360" h="975359">
                  <a:moveTo>
                    <a:pt x="975360" y="465035"/>
                  </a:moveTo>
                  <a:lnTo>
                    <a:pt x="974928" y="457809"/>
                  </a:lnTo>
                  <a:lnTo>
                    <a:pt x="973074" y="435864"/>
                  </a:lnTo>
                  <a:lnTo>
                    <a:pt x="435864" y="973086"/>
                  </a:lnTo>
                  <a:lnTo>
                    <a:pt x="457809" y="975156"/>
                  </a:lnTo>
                  <a:lnTo>
                    <a:pt x="465074" y="975360"/>
                  </a:lnTo>
                  <a:lnTo>
                    <a:pt x="975360" y="4650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3459" y="6252971"/>
              <a:ext cx="205739" cy="20726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227314" y="717805"/>
            <a:ext cx="9450705" cy="2519363"/>
            <a:chOff x="5484876" y="478536"/>
            <a:chExt cx="6300470" cy="1679575"/>
          </a:xfrm>
        </p:grpSpPr>
        <p:sp>
          <p:nvSpPr>
            <p:cNvPr id="13" name="object 13"/>
            <p:cNvSpPr/>
            <p:nvPr/>
          </p:nvSpPr>
          <p:spPr>
            <a:xfrm>
              <a:off x="5484876" y="478536"/>
              <a:ext cx="6300470" cy="1679575"/>
            </a:xfrm>
            <a:custGeom>
              <a:avLst/>
              <a:gdLst/>
              <a:ahLst/>
              <a:cxnLst/>
              <a:rect l="l" t="t" r="r" b="b"/>
              <a:pathLst>
                <a:path w="6300470" h="1679575">
                  <a:moveTo>
                    <a:pt x="6132322" y="0"/>
                  </a:moveTo>
                  <a:lnTo>
                    <a:pt x="167894" y="0"/>
                  </a:lnTo>
                  <a:lnTo>
                    <a:pt x="123266" y="5998"/>
                  </a:lnTo>
                  <a:lnTo>
                    <a:pt x="83161" y="22925"/>
                  </a:lnTo>
                  <a:lnTo>
                    <a:pt x="49180" y="49180"/>
                  </a:lnTo>
                  <a:lnTo>
                    <a:pt x="22925" y="83161"/>
                  </a:lnTo>
                  <a:lnTo>
                    <a:pt x="5998" y="123266"/>
                  </a:lnTo>
                  <a:lnTo>
                    <a:pt x="0" y="167893"/>
                  </a:lnTo>
                  <a:lnTo>
                    <a:pt x="0" y="1511553"/>
                  </a:lnTo>
                  <a:lnTo>
                    <a:pt x="5998" y="1556181"/>
                  </a:lnTo>
                  <a:lnTo>
                    <a:pt x="22925" y="1596286"/>
                  </a:lnTo>
                  <a:lnTo>
                    <a:pt x="49180" y="1630267"/>
                  </a:lnTo>
                  <a:lnTo>
                    <a:pt x="83161" y="1656522"/>
                  </a:lnTo>
                  <a:lnTo>
                    <a:pt x="123266" y="1673449"/>
                  </a:lnTo>
                  <a:lnTo>
                    <a:pt x="167894" y="1679448"/>
                  </a:lnTo>
                  <a:lnTo>
                    <a:pt x="6132322" y="1679448"/>
                  </a:lnTo>
                  <a:lnTo>
                    <a:pt x="6176949" y="1673449"/>
                  </a:lnTo>
                  <a:lnTo>
                    <a:pt x="6217054" y="1656522"/>
                  </a:lnTo>
                  <a:lnTo>
                    <a:pt x="6251035" y="1630267"/>
                  </a:lnTo>
                  <a:lnTo>
                    <a:pt x="6277290" y="1596286"/>
                  </a:lnTo>
                  <a:lnTo>
                    <a:pt x="6294217" y="1556181"/>
                  </a:lnTo>
                  <a:lnTo>
                    <a:pt x="6300216" y="1511553"/>
                  </a:lnTo>
                  <a:lnTo>
                    <a:pt x="6300216" y="167893"/>
                  </a:lnTo>
                  <a:lnTo>
                    <a:pt x="6294217" y="123266"/>
                  </a:lnTo>
                  <a:lnTo>
                    <a:pt x="6277290" y="83161"/>
                  </a:lnTo>
                  <a:lnTo>
                    <a:pt x="6251035" y="49180"/>
                  </a:lnTo>
                  <a:lnTo>
                    <a:pt x="6217054" y="22925"/>
                  </a:lnTo>
                  <a:lnTo>
                    <a:pt x="6176949" y="5998"/>
                  </a:lnTo>
                  <a:lnTo>
                    <a:pt x="613232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171235" y="997279"/>
              <a:ext cx="570230" cy="645795"/>
            </a:xfrm>
            <a:custGeom>
              <a:avLst/>
              <a:gdLst/>
              <a:ahLst/>
              <a:cxnLst/>
              <a:rect l="l" t="t" r="r" b="b"/>
              <a:pathLst>
                <a:path w="570229" h="645794">
                  <a:moveTo>
                    <a:pt x="361061" y="256146"/>
                  </a:moveTo>
                  <a:lnTo>
                    <a:pt x="303936" y="256146"/>
                  </a:lnTo>
                  <a:lnTo>
                    <a:pt x="303936" y="56299"/>
                  </a:lnTo>
                  <a:lnTo>
                    <a:pt x="149123" y="56299"/>
                  </a:lnTo>
                  <a:lnTo>
                    <a:pt x="135915" y="29095"/>
                  </a:lnTo>
                  <a:lnTo>
                    <a:pt x="114058" y="9753"/>
                  </a:lnTo>
                  <a:lnTo>
                    <a:pt x="86537" y="0"/>
                  </a:lnTo>
                  <a:lnTo>
                    <a:pt x="56324" y="1612"/>
                  </a:lnTo>
                  <a:lnTo>
                    <a:pt x="29121" y="14820"/>
                  </a:lnTo>
                  <a:lnTo>
                    <a:pt x="9753" y="36664"/>
                  </a:lnTo>
                  <a:lnTo>
                    <a:pt x="0" y="64173"/>
                  </a:lnTo>
                  <a:lnTo>
                    <a:pt x="1625" y="94361"/>
                  </a:lnTo>
                  <a:lnTo>
                    <a:pt x="14833" y="121564"/>
                  </a:lnTo>
                  <a:lnTo>
                    <a:pt x="36690" y="140906"/>
                  </a:lnTo>
                  <a:lnTo>
                    <a:pt x="64211" y="150660"/>
                  </a:lnTo>
                  <a:lnTo>
                    <a:pt x="94411" y="149047"/>
                  </a:lnTo>
                  <a:lnTo>
                    <a:pt x="113309" y="141351"/>
                  </a:lnTo>
                  <a:lnTo>
                    <a:pt x="129235" y="129159"/>
                  </a:lnTo>
                  <a:lnTo>
                    <a:pt x="141427" y="113245"/>
                  </a:lnTo>
                  <a:lnTo>
                    <a:pt x="149123" y="94361"/>
                  </a:lnTo>
                  <a:lnTo>
                    <a:pt x="265849" y="94361"/>
                  </a:lnTo>
                  <a:lnTo>
                    <a:pt x="265849" y="256146"/>
                  </a:lnTo>
                  <a:lnTo>
                    <a:pt x="208724" y="256146"/>
                  </a:lnTo>
                  <a:lnTo>
                    <a:pt x="208724" y="294208"/>
                  </a:lnTo>
                  <a:lnTo>
                    <a:pt x="361061" y="294208"/>
                  </a:lnTo>
                  <a:lnTo>
                    <a:pt x="361061" y="256146"/>
                  </a:lnTo>
                  <a:close/>
                </a:path>
                <a:path w="570229" h="645794">
                  <a:moveTo>
                    <a:pt x="569785" y="581342"/>
                  </a:moveTo>
                  <a:lnTo>
                    <a:pt x="557860" y="528040"/>
                  </a:lnTo>
                  <a:lnTo>
                    <a:pt x="519328" y="498233"/>
                  </a:lnTo>
                  <a:lnTo>
                    <a:pt x="494360" y="494055"/>
                  </a:lnTo>
                  <a:lnTo>
                    <a:pt x="469417" y="498271"/>
                  </a:lnTo>
                  <a:lnTo>
                    <a:pt x="447751" y="510019"/>
                  </a:lnTo>
                  <a:lnTo>
                    <a:pt x="430961" y="528066"/>
                  </a:lnTo>
                  <a:lnTo>
                    <a:pt x="420662" y="551154"/>
                  </a:lnTo>
                  <a:lnTo>
                    <a:pt x="303936" y="551154"/>
                  </a:lnTo>
                  <a:lnTo>
                    <a:pt x="303936" y="389382"/>
                  </a:lnTo>
                  <a:lnTo>
                    <a:pt x="361061" y="389382"/>
                  </a:lnTo>
                  <a:lnTo>
                    <a:pt x="361061" y="351307"/>
                  </a:lnTo>
                  <a:lnTo>
                    <a:pt x="208724" y="351307"/>
                  </a:lnTo>
                  <a:lnTo>
                    <a:pt x="208724" y="389382"/>
                  </a:lnTo>
                  <a:lnTo>
                    <a:pt x="265849" y="389382"/>
                  </a:lnTo>
                  <a:lnTo>
                    <a:pt x="265849" y="589229"/>
                  </a:lnTo>
                  <a:lnTo>
                    <a:pt x="420662" y="589229"/>
                  </a:lnTo>
                  <a:lnTo>
                    <a:pt x="433870" y="616419"/>
                  </a:lnTo>
                  <a:lnTo>
                    <a:pt x="455726" y="635774"/>
                  </a:lnTo>
                  <a:lnTo>
                    <a:pt x="483260" y="645515"/>
                  </a:lnTo>
                  <a:lnTo>
                    <a:pt x="513461" y="643902"/>
                  </a:lnTo>
                  <a:lnTo>
                    <a:pt x="540664" y="630694"/>
                  </a:lnTo>
                  <a:lnTo>
                    <a:pt x="560031" y="608850"/>
                  </a:lnTo>
                  <a:lnTo>
                    <a:pt x="569785" y="581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384469" y="920114"/>
            <a:ext cx="5945505" cy="2018309"/>
          </a:xfrm>
          <a:prstGeom prst="rect">
            <a:avLst/>
          </a:prstGeom>
        </p:spPr>
        <p:txBody>
          <a:bodyPr vert="horz" wrap="square" lIns="0" tIns="63818" rIns="0" bIns="0" rtlCol="0">
            <a:spAutoFit/>
          </a:bodyPr>
          <a:lstStyle/>
          <a:p>
            <a:pPr marL="19050" marR="7620">
              <a:lnSpc>
                <a:spcPct val="91600"/>
              </a:lnSpc>
              <a:spcBef>
                <a:spcPts val="503"/>
              </a:spcBef>
            </a:pP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Apa</a:t>
            </a:r>
            <a:r>
              <a:rPr sz="34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nilai</a:t>
            </a:r>
            <a:r>
              <a:rPr sz="345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345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345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spc="-15" dirty="0">
                <a:solidFill>
                  <a:srgbClr val="FFFFFF"/>
                </a:solidFill>
                <a:latin typeface="Calibri"/>
                <a:cs typeface="Calibri"/>
              </a:rPr>
              <a:t>Yakini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pelanggan</a:t>
            </a:r>
            <a:r>
              <a:rPr sz="345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345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akan</a:t>
            </a:r>
            <a:r>
              <a:rPr sz="345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terima</a:t>
            </a:r>
            <a:r>
              <a:rPr sz="345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spc="-30" dirty="0">
                <a:solidFill>
                  <a:srgbClr val="FFFFFF"/>
                </a:solidFill>
                <a:latin typeface="Calibri"/>
                <a:cs typeface="Calibri"/>
              </a:rPr>
              <a:t>saat </a:t>
            </a:r>
            <a:r>
              <a:rPr sz="3450" spc="-15" dirty="0">
                <a:solidFill>
                  <a:srgbClr val="FFFFFF"/>
                </a:solidFill>
                <a:latin typeface="Calibri"/>
                <a:cs typeface="Calibri"/>
              </a:rPr>
              <a:t>menggunakan</a:t>
            </a:r>
            <a:r>
              <a:rPr sz="3450" spc="-1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produk</a:t>
            </a:r>
            <a:r>
              <a:rPr sz="34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spc="-30" dirty="0">
                <a:solidFill>
                  <a:srgbClr val="FFFFFF"/>
                </a:solidFill>
                <a:latin typeface="Calibri"/>
                <a:cs typeface="Calibri"/>
              </a:rPr>
              <a:t>atau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layanan</a:t>
            </a:r>
            <a:r>
              <a:rPr sz="3450" spc="-1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spc="-30" dirty="0">
                <a:solidFill>
                  <a:srgbClr val="FFFFFF"/>
                </a:solidFill>
                <a:latin typeface="Calibri"/>
                <a:cs typeface="Calibri"/>
              </a:rPr>
              <a:t>Anda.</a:t>
            </a:r>
            <a:endParaRPr sz="34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227314" y="3865625"/>
            <a:ext cx="9450705" cy="2519363"/>
            <a:chOff x="5484876" y="2577083"/>
            <a:chExt cx="6300470" cy="1679575"/>
          </a:xfrm>
        </p:grpSpPr>
        <p:sp>
          <p:nvSpPr>
            <p:cNvPr id="17" name="object 17"/>
            <p:cNvSpPr/>
            <p:nvPr/>
          </p:nvSpPr>
          <p:spPr>
            <a:xfrm>
              <a:off x="5484876" y="2577083"/>
              <a:ext cx="6300470" cy="1679575"/>
            </a:xfrm>
            <a:custGeom>
              <a:avLst/>
              <a:gdLst/>
              <a:ahLst/>
              <a:cxnLst/>
              <a:rect l="l" t="t" r="r" b="b"/>
              <a:pathLst>
                <a:path w="6300470" h="1679575">
                  <a:moveTo>
                    <a:pt x="6132322" y="0"/>
                  </a:moveTo>
                  <a:lnTo>
                    <a:pt x="167894" y="0"/>
                  </a:lnTo>
                  <a:lnTo>
                    <a:pt x="123266" y="5998"/>
                  </a:lnTo>
                  <a:lnTo>
                    <a:pt x="83161" y="22925"/>
                  </a:lnTo>
                  <a:lnTo>
                    <a:pt x="49180" y="49180"/>
                  </a:lnTo>
                  <a:lnTo>
                    <a:pt x="22925" y="83161"/>
                  </a:lnTo>
                  <a:lnTo>
                    <a:pt x="5998" y="123266"/>
                  </a:lnTo>
                  <a:lnTo>
                    <a:pt x="0" y="167893"/>
                  </a:lnTo>
                  <a:lnTo>
                    <a:pt x="0" y="1511553"/>
                  </a:lnTo>
                  <a:lnTo>
                    <a:pt x="5998" y="1556181"/>
                  </a:lnTo>
                  <a:lnTo>
                    <a:pt x="22925" y="1596286"/>
                  </a:lnTo>
                  <a:lnTo>
                    <a:pt x="49180" y="1630267"/>
                  </a:lnTo>
                  <a:lnTo>
                    <a:pt x="83161" y="1656522"/>
                  </a:lnTo>
                  <a:lnTo>
                    <a:pt x="123266" y="1673449"/>
                  </a:lnTo>
                  <a:lnTo>
                    <a:pt x="167894" y="1679447"/>
                  </a:lnTo>
                  <a:lnTo>
                    <a:pt x="6132322" y="1679447"/>
                  </a:lnTo>
                  <a:lnTo>
                    <a:pt x="6176949" y="1673449"/>
                  </a:lnTo>
                  <a:lnTo>
                    <a:pt x="6217054" y="1656522"/>
                  </a:lnTo>
                  <a:lnTo>
                    <a:pt x="6251035" y="1630267"/>
                  </a:lnTo>
                  <a:lnTo>
                    <a:pt x="6277290" y="1596286"/>
                  </a:lnTo>
                  <a:lnTo>
                    <a:pt x="6294217" y="1556181"/>
                  </a:lnTo>
                  <a:lnTo>
                    <a:pt x="6300216" y="1511553"/>
                  </a:lnTo>
                  <a:lnTo>
                    <a:pt x="6300216" y="167893"/>
                  </a:lnTo>
                  <a:lnTo>
                    <a:pt x="6294217" y="123266"/>
                  </a:lnTo>
                  <a:lnTo>
                    <a:pt x="6277290" y="83161"/>
                  </a:lnTo>
                  <a:lnTo>
                    <a:pt x="6251035" y="49180"/>
                  </a:lnTo>
                  <a:lnTo>
                    <a:pt x="6217054" y="22925"/>
                  </a:lnTo>
                  <a:lnTo>
                    <a:pt x="6176949" y="5998"/>
                  </a:lnTo>
                  <a:lnTo>
                    <a:pt x="613232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089015" y="2999892"/>
              <a:ext cx="753110" cy="837565"/>
            </a:xfrm>
            <a:custGeom>
              <a:avLst/>
              <a:gdLst/>
              <a:ahLst/>
              <a:cxnLst/>
              <a:rect l="l" t="t" r="r" b="b"/>
              <a:pathLst>
                <a:path w="753109" h="837564">
                  <a:moveTo>
                    <a:pt x="86245" y="594753"/>
                  </a:moveTo>
                  <a:lnTo>
                    <a:pt x="84366" y="585495"/>
                  </a:lnTo>
                  <a:lnTo>
                    <a:pt x="79273" y="577926"/>
                  </a:lnTo>
                  <a:lnTo>
                    <a:pt x="71704" y="572833"/>
                  </a:lnTo>
                  <a:lnTo>
                    <a:pt x="62433" y="570966"/>
                  </a:lnTo>
                  <a:lnTo>
                    <a:pt x="53174" y="572833"/>
                  </a:lnTo>
                  <a:lnTo>
                    <a:pt x="45605" y="577926"/>
                  </a:lnTo>
                  <a:lnTo>
                    <a:pt x="40500" y="585495"/>
                  </a:lnTo>
                  <a:lnTo>
                    <a:pt x="38633" y="594753"/>
                  </a:lnTo>
                  <a:lnTo>
                    <a:pt x="40500" y="604012"/>
                  </a:lnTo>
                  <a:lnTo>
                    <a:pt x="45605" y="611568"/>
                  </a:lnTo>
                  <a:lnTo>
                    <a:pt x="53174" y="616673"/>
                  </a:lnTo>
                  <a:lnTo>
                    <a:pt x="62433" y="618540"/>
                  </a:lnTo>
                  <a:lnTo>
                    <a:pt x="71704" y="616673"/>
                  </a:lnTo>
                  <a:lnTo>
                    <a:pt x="79273" y="611568"/>
                  </a:lnTo>
                  <a:lnTo>
                    <a:pt x="84366" y="604012"/>
                  </a:lnTo>
                  <a:lnTo>
                    <a:pt x="86245" y="594753"/>
                  </a:lnTo>
                  <a:close/>
                </a:path>
                <a:path w="753109" h="837564">
                  <a:moveTo>
                    <a:pt x="190969" y="594753"/>
                  </a:moveTo>
                  <a:lnTo>
                    <a:pt x="189103" y="585495"/>
                  </a:lnTo>
                  <a:lnTo>
                    <a:pt x="183997" y="577926"/>
                  </a:lnTo>
                  <a:lnTo>
                    <a:pt x="176428" y="572833"/>
                  </a:lnTo>
                  <a:lnTo>
                    <a:pt x="167170" y="570966"/>
                  </a:lnTo>
                  <a:lnTo>
                    <a:pt x="157899" y="572833"/>
                  </a:lnTo>
                  <a:lnTo>
                    <a:pt x="150342" y="577926"/>
                  </a:lnTo>
                  <a:lnTo>
                    <a:pt x="145237" y="585495"/>
                  </a:lnTo>
                  <a:lnTo>
                    <a:pt x="143370" y="594753"/>
                  </a:lnTo>
                  <a:lnTo>
                    <a:pt x="145237" y="604012"/>
                  </a:lnTo>
                  <a:lnTo>
                    <a:pt x="150342" y="611568"/>
                  </a:lnTo>
                  <a:lnTo>
                    <a:pt x="157899" y="616673"/>
                  </a:lnTo>
                  <a:lnTo>
                    <a:pt x="167170" y="618540"/>
                  </a:lnTo>
                  <a:lnTo>
                    <a:pt x="176428" y="616673"/>
                  </a:lnTo>
                  <a:lnTo>
                    <a:pt x="183997" y="611568"/>
                  </a:lnTo>
                  <a:lnTo>
                    <a:pt x="189103" y="604012"/>
                  </a:lnTo>
                  <a:lnTo>
                    <a:pt x="190969" y="594753"/>
                  </a:lnTo>
                  <a:close/>
                </a:path>
                <a:path w="753109" h="837564">
                  <a:moveTo>
                    <a:pt x="190969" y="309257"/>
                  </a:moveTo>
                  <a:lnTo>
                    <a:pt x="189103" y="299999"/>
                  </a:lnTo>
                  <a:lnTo>
                    <a:pt x="183997" y="292430"/>
                  </a:lnTo>
                  <a:lnTo>
                    <a:pt x="176428" y="287337"/>
                  </a:lnTo>
                  <a:lnTo>
                    <a:pt x="167170" y="285470"/>
                  </a:lnTo>
                  <a:lnTo>
                    <a:pt x="157899" y="287337"/>
                  </a:lnTo>
                  <a:lnTo>
                    <a:pt x="150342" y="292430"/>
                  </a:lnTo>
                  <a:lnTo>
                    <a:pt x="145237" y="299999"/>
                  </a:lnTo>
                  <a:lnTo>
                    <a:pt x="143370" y="309257"/>
                  </a:lnTo>
                  <a:lnTo>
                    <a:pt x="145237" y="318516"/>
                  </a:lnTo>
                  <a:lnTo>
                    <a:pt x="150342" y="326072"/>
                  </a:lnTo>
                  <a:lnTo>
                    <a:pt x="157899" y="331177"/>
                  </a:lnTo>
                  <a:lnTo>
                    <a:pt x="167170" y="333044"/>
                  </a:lnTo>
                  <a:lnTo>
                    <a:pt x="176428" y="331177"/>
                  </a:lnTo>
                  <a:lnTo>
                    <a:pt x="183997" y="326072"/>
                  </a:lnTo>
                  <a:lnTo>
                    <a:pt x="189103" y="318516"/>
                  </a:lnTo>
                  <a:lnTo>
                    <a:pt x="190969" y="309257"/>
                  </a:lnTo>
                  <a:close/>
                </a:path>
                <a:path w="753109" h="837564">
                  <a:moveTo>
                    <a:pt x="295706" y="594753"/>
                  </a:moveTo>
                  <a:lnTo>
                    <a:pt x="293839" y="585495"/>
                  </a:lnTo>
                  <a:lnTo>
                    <a:pt x="288734" y="577926"/>
                  </a:lnTo>
                  <a:lnTo>
                    <a:pt x="281165" y="572833"/>
                  </a:lnTo>
                  <a:lnTo>
                    <a:pt x="271907" y="570966"/>
                  </a:lnTo>
                  <a:lnTo>
                    <a:pt x="262636" y="572833"/>
                  </a:lnTo>
                  <a:lnTo>
                    <a:pt x="255066" y="577926"/>
                  </a:lnTo>
                  <a:lnTo>
                    <a:pt x="249974" y="585495"/>
                  </a:lnTo>
                  <a:lnTo>
                    <a:pt x="248094" y="594753"/>
                  </a:lnTo>
                  <a:lnTo>
                    <a:pt x="249974" y="604012"/>
                  </a:lnTo>
                  <a:lnTo>
                    <a:pt x="255066" y="611568"/>
                  </a:lnTo>
                  <a:lnTo>
                    <a:pt x="262636" y="616673"/>
                  </a:lnTo>
                  <a:lnTo>
                    <a:pt x="271907" y="618540"/>
                  </a:lnTo>
                  <a:lnTo>
                    <a:pt x="281165" y="616673"/>
                  </a:lnTo>
                  <a:lnTo>
                    <a:pt x="288734" y="611568"/>
                  </a:lnTo>
                  <a:lnTo>
                    <a:pt x="293839" y="604012"/>
                  </a:lnTo>
                  <a:lnTo>
                    <a:pt x="295706" y="594753"/>
                  </a:lnTo>
                  <a:close/>
                </a:path>
                <a:path w="753109" h="837564">
                  <a:moveTo>
                    <a:pt x="295706" y="309257"/>
                  </a:moveTo>
                  <a:lnTo>
                    <a:pt x="293839" y="299999"/>
                  </a:lnTo>
                  <a:lnTo>
                    <a:pt x="288734" y="292430"/>
                  </a:lnTo>
                  <a:lnTo>
                    <a:pt x="281165" y="287337"/>
                  </a:lnTo>
                  <a:lnTo>
                    <a:pt x="271907" y="285470"/>
                  </a:lnTo>
                  <a:lnTo>
                    <a:pt x="262636" y="287337"/>
                  </a:lnTo>
                  <a:lnTo>
                    <a:pt x="255066" y="292430"/>
                  </a:lnTo>
                  <a:lnTo>
                    <a:pt x="249974" y="299999"/>
                  </a:lnTo>
                  <a:lnTo>
                    <a:pt x="248094" y="309257"/>
                  </a:lnTo>
                  <a:lnTo>
                    <a:pt x="249974" y="318516"/>
                  </a:lnTo>
                  <a:lnTo>
                    <a:pt x="255066" y="326072"/>
                  </a:lnTo>
                  <a:lnTo>
                    <a:pt x="262636" y="331177"/>
                  </a:lnTo>
                  <a:lnTo>
                    <a:pt x="271907" y="333044"/>
                  </a:lnTo>
                  <a:lnTo>
                    <a:pt x="281165" y="331177"/>
                  </a:lnTo>
                  <a:lnTo>
                    <a:pt x="288734" y="326072"/>
                  </a:lnTo>
                  <a:lnTo>
                    <a:pt x="293839" y="318516"/>
                  </a:lnTo>
                  <a:lnTo>
                    <a:pt x="295706" y="309257"/>
                  </a:lnTo>
                  <a:close/>
                </a:path>
                <a:path w="753109" h="837564">
                  <a:moveTo>
                    <a:pt x="295706" y="23799"/>
                  </a:moveTo>
                  <a:lnTo>
                    <a:pt x="293839" y="14528"/>
                  </a:lnTo>
                  <a:lnTo>
                    <a:pt x="288734" y="6959"/>
                  </a:lnTo>
                  <a:lnTo>
                    <a:pt x="281165" y="1866"/>
                  </a:lnTo>
                  <a:lnTo>
                    <a:pt x="271907" y="0"/>
                  </a:lnTo>
                  <a:lnTo>
                    <a:pt x="262636" y="1866"/>
                  </a:lnTo>
                  <a:lnTo>
                    <a:pt x="255066" y="6959"/>
                  </a:lnTo>
                  <a:lnTo>
                    <a:pt x="249974" y="14528"/>
                  </a:lnTo>
                  <a:lnTo>
                    <a:pt x="248094" y="23799"/>
                  </a:lnTo>
                  <a:lnTo>
                    <a:pt x="249974" y="33032"/>
                  </a:lnTo>
                  <a:lnTo>
                    <a:pt x="255066" y="40601"/>
                  </a:lnTo>
                  <a:lnTo>
                    <a:pt x="262636" y="45707"/>
                  </a:lnTo>
                  <a:lnTo>
                    <a:pt x="271907" y="47586"/>
                  </a:lnTo>
                  <a:lnTo>
                    <a:pt x="281165" y="45707"/>
                  </a:lnTo>
                  <a:lnTo>
                    <a:pt x="288734" y="40601"/>
                  </a:lnTo>
                  <a:lnTo>
                    <a:pt x="293839" y="33032"/>
                  </a:lnTo>
                  <a:lnTo>
                    <a:pt x="295706" y="23799"/>
                  </a:lnTo>
                  <a:close/>
                </a:path>
                <a:path w="753109" h="837564">
                  <a:moveTo>
                    <a:pt x="400431" y="594753"/>
                  </a:moveTo>
                  <a:lnTo>
                    <a:pt x="398564" y="585495"/>
                  </a:lnTo>
                  <a:lnTo>
                    <a:pt x="393471" y="577926"/>
                  </a:lnTo>
                  <a:lnTo>
                    <a:pt x="385902" y="572833"/>
                  </a:lnTo>
                  <a:lnTo>
                    <a:pt x="376631" y="570966"/>
                  </a:lnTo>
                  <a:lnTo>
                    <a:pt x="367372" y="572833"/>
                  </a:lnTo>
                  <a:lnTo>
                    <a:pt x="359803" y="577926"/>
                  </a:lnTo>
                  <a:lnTo>
                    <a:pt x="354698" y="585495"/>
                  </a:lnTo>
                  <a:lnTo>
                    <a:pt x="352831" y="594753"/>
                  </a:lnTo>
                  <a:lnTo>
                    <a:pt x="354698" y="604012"/>
                  </a:lnTo>
                  <a:lnTo>
                    <a:pt x="359803" y="611568"/>
                  </a:lnTo>
                  <a:lnTo>
                    <a:pt x="367372" y="616673"/>
                  </a:lnTo>
                  <a:lnTo>
                    <a:pt x="376631" y="618540"/>
                  </a:lnTo>
                  <a:lnTo>
                    <a:pt x="385902" y="616673"/>
                  </a:lnTo>
                  <a:lnTo>
                    <a:pt x="393471" y="611568"/>
                  </a:lnTo>
                  <a:lnTo>
                    <a:pt x="398564" y="604012"/>
                  </a:lnTo>
                  <a:lnTo>
                    <a:pt x="400431" y="594753"/>
                  </a:lnTo>
                  <a:close/>
                </a:path>
                <a:path w="753109" h="837564">
                  <a:moveTo>
                    <a:pt x="400431" y="309257"/>
                  </a:moveTo>
                  <a:lnTo>
                    <a:pt x="398564" y="299999"/>
                  </a:lnTo>
                  <a:lnTo>
                    <a:pt x="393471" y="292430"/>
                  </a:lnTo>
                  <a:lnTo>
                    <a:pt x="385902" y="287337"/>
                  </a:lnTo>
                  <a:lnTo>
                    <a:pt x="376631" y="285470"/>
                  </a:lnTo>
                  <a:lnTo>
                    <a:pt x="367372" y="287337"/>
                  </a:lnTo>
                  <a:lnTo>
                    <a:pt x="359803" y="292430"/>
                  </a:lnTo>
                  <a:lnTo>
                    <a:pt x="354698" y="299999"/>
                  </a:lnTo>
                  <a:lnTo>
                    <a:pt x="352831" y="309257"/>
                  </a:lnTo>
                  <a:lnTo>
                    <a:pt x="354698" y="318516"/>
                  </a:lnTo>
                  <a:lnTo>
                    <a:pt x="359803" y="326072"/>
                  </a:lnTo>
                  <a:lnTo>
                    <a:pt x="367372" y="331177"/>
                  </a:lnTo>
                  <a:lnTo>
                    <a:pt x="376631" y="333044"/>
                  </a:lnTo>
                  <a:lnTo>
                    <a:pt x="385902" y="331177"/>
                  </a:lnTo>
                  <a:lnTo>
                    <a:pt x="393471" y="326072"/>
                  </a:lnTo>
                  <a:lnTo>
                    <a:pt x="398564" y="318516"/>
                  </a:lnTo>
                  <a:lnTo>
                    <a:pt x="400431" y="309257"/>
                  </a:lnTo>
                  <a:close/>
                </a:path>
                <a:path w="753109" h="837564">
                  <a:moveTo>
                    <a:pt x="400431" y="23799"/>
                  </a:moveTo>
                  <a:lnTo>
                    <a:pt x="398564" y="14528"/>
                  </a:lnTo>
                  <a:lnTo>
                    <a:pt x="393471" y="6959"/>
                  </a:lnTo>
                  <a:lnTo>
                    <a:pt x="385902" y="1866"/>
                  </a:lnTo>
                  <a:lnTo>
                    <a:pt x="376631" y="0"/>
                  </a:lnTo>
                  <a:lnTo>
                    <a:pt x="367372" y="1866"/>
                  </a:lnTo>
                  <a:lnTo>
                    <a:pt x="359803" y="6959"/>
                  </a:lnTo>
                  <a:lnTo>
                    <a:pt x="354698" y="14528"/>
                  </a:lnTo>
                  <a:lnTo>
                    <a:pt x="352831" y="23799"/>
                  </a:lnTo>
                  <a:lnTo>
                    <a:pt x="354698" y="33032"/>
                  </a:lnTo>
                  <a:lnTo>
                    <a:pt x="359803" y="40601"/>
                  </a:lnTo>
                  <a:lnTo>
                    <a:pt x="367372" y="45707"/>
                  </a:lnTo>
                  <a:lnTo>
                    <a:pt x="376631" y="47586"/>
                  </a:lnTo>
                  <a:lnTo>
                    <a:pt x="385902" y="45707"/>
                  </a:lnTo>
                  <a:lnTo>
                    <a:pt x="393471" y="40601"/>
                  </a:lnTo>
                  <a:lnTo>
                    <a:pt x="398564" y="33032"/>
                  </a:lnTo>
                  <a:lnTo>
                    <a:pt x="400431" y="23799"/>
                  </a:lnTo>
                  <a:close/>
                </a:path>
                <a:path w="753109" h="837564">
                  <a:moveTo>
                    <a:pt x="505167" y="594753"/>
                  </a:moveTo>
                  <a:lnTo>
                    <a:pt x="503301" y="585495"/>
                  </a:lnTo>
                  <a:lnTo>
                    <a:pt x="498195" y="577926"/>
                  </a:lnTo>
                  <a:lnTo>
                    <a:pt x="490626" y="572833"/>
                  </a:lnTo>
                  <a:lnTo>
                    <a:pt x="481368" y="570966"/>
                  </a:lnTo>
                  <a:lnTo>
                    <a:pt x="472097" y="572833"/>
                  </a:lnTo>
                  <a:lnTo>
                    <a:pt x="464540" y="577926"/>
                  </a:lnTo>
                  <a:lnTo>
                    <a:pt x="459435" y="585495"/>
                  </a:lnTo>
                  <a:lnTo>
                    <a:pt x="457568" y="594753"/>
                  </a:lnTo>
                  <a:lnTo>
                    <a:pt x="459435" y="604012"/>
                  </a:lnTo>
                  <a:lnTo>
                    <a:pt x="464540" y="611568"/>
                  </a:lnTo>
                  <a:lnTo>
                    <a:pt x="472097" y="616673"/>
                  </a:lnTo>
                  <a:lnTo>
                    <a:pt x="481368" y="618540"/>
                  </a:lnTo>
                  <a:lnTo>
                    <a:pt x="490626" y="616673"/>
                  </a:lnTo>
                  <a:lnTo>
                    <a:pt x="498195" y="611568"/>
                  </a:lnTo>
                  <a:lnTo>
                    <a:pt x="503301" y="604012"/>
                  </a:lnTo>
                  <a:lnTo>
                    <a:pt x="505167" y="594753"/>
                  </a:lnTo>
                  <a:close/>
                </a:path>
                <a:path w="753109" h="837564">
                  <a:moveTo>
                    <a:pt x="505167" y="309257"/>
                  </a:moveTo>
                  <a:lnTo>
                    <a:pt x="503301" y="299999"/>
                  </a:lnTo>
                  <a:lnTo>
                    <a:pt x="498195" y="292430"/>
                  </a:lnTo>
                  <a:lnTo>
                    <a:pt x="490626" y="287337"/>
                  </a:lnTo>
                  <a:lnTo>
                    <a:pt x="481368" y="285470"/>
                  </a:lnTo>
                  <a:lnTo>
                    <a:pt x="472097" y="287337"/>
                  </a:lnTo>
                  <a:lnTo>
                    <a:pt x="464540" y="292430"/>
                  </a:lnTo>
                  <a:lnTo>
                    <a:pt x="459435" y="299999"/>
                  </a:lnTo>
                  <a:lnTo>
                    <a:pt x="457568" y="309257"/>
                  </a:lnTo>
                  <a:lnTo>
                    <a:pt x="459435" y="318516"/>
                  </a:lnTo>
                  <a:lnTo>
                    <a:pt x="464540" y="326072"/>
                  </a:lnTo>
                  <a:lnTo>
                    <a:pt x="472097" y="331177"/>
                  </a:lnTo>
                  <a:lnTo>
                    <a:pt x="481368" y="333044"/>
                  </a:lnTo>
                  <a:lnTo>
                    <a:pt x="490626" y="331177"/>
                  </a:lnTo>
                  <a:lnTo>
                    <a:pt x="498195" y="326072"/>
                  </a:lnTo>
                  <a:lnTo>
                    <a:pt x="503301" y="318516"/>
                  </a:lnTo>
                  <a:lnTo>
                    <a:pt x="505167" y="309257"/>
                  </a:lnTo>
                  <a:close/>
                </a:path>
                <a:path w="753109" h="837564">
                  <a:moveTo>
                    <a:pt x="505167" y="23799"/>
                  </a:moveTo>
                  <a:lnTo>
                    <a:pt x="503301" y="14528"/>
                  </a:lnTo>
                  <a:lnTo>
                    <a:pt x="498195" y="6959"/>
                  </a:lnTo>
                  <a:lnTo>
                    <a:pt x="490626" y="1866"/>
                  </a:lnTo>
                  <a:lnTo>
                    <a:pt x="481368" y="0"/>
                  </a:lnTo>
                  <a:lnTo>
                    <a:pt x="472097" y="1866"/>
                  </a:lnTo>
                  <a:lnTo>
                    <a:pt x="464540" y="6959"/>
                  </a:lnTo>
                  <a:lnTo>
                    <a:pt x="459435" y="14528"/>
                  </a:lnTo>
                  <a:lnTo>
                    <a:pt x="457568" y="23799"/>
                  </a:lnTo>
                  <a:lnTo>
                    <a:pt x="459435" y="33032"/>
                  </a:lnTo>
                  <a:lnTo>
                    <a:pt x="464540" y="40601"/>
                  </a:lnTo>
                  <a:lnTo>
                    <a:pt x="472097" y="45707"/>
                  </a:lnTo>
                  <a:lnTo>
                    <a:pt x="481368" y="47586"/>
                  </a:lnTo>
                  <a:lnTo>
                    <a:pt x="490626" y="45707"/>
                  </a:lnTo>
                  <a:lnTo>
                    <a:pt x="498195" y="40601"/>
                  </a:lnTo>
                  <a:lnTo>
                    <a:pt x="503301" y="33032"/>
                  </a:lnTo>
                  <a:lnTo>
                    <a:pt x="505167" y="23799"/>
                  </a:lnTo>
                  <a:close/>
                </a:path>
                <a:path w="753109" h="837564">
                  <a:moveTo>
                    <a:pt x="544461" y="154165"/>
                  </a:moveTo>
                  <a:lnTo>
                    <a:pt x="542963" y="148996"/>
                  </a:lnTo>
                  <a:lnTo>
                    <a:pt x="524027" y="77724"/>
                  </a:lnTo>
                  <a:lnTo>
                    <a:pt x="521741" y="74396"/>
                  </a:lnTo>
                  <a:lnTo>
                    <a:pt x="487438" y="56870"/>
                  </a:lnTo>
                  <a:lnTo>
                    <a:pt x="475348" y="57023"/>
                  </a:lnTo>
                  <a:lnTo>
                    <a:pt x="439813" y="76060"/>
                  </a:lnTo>
                  <a:lnTo>
                    <a:pt x="428815" y="115214"/>
                  </a:lnTo>
                  <a:lnTo>
                    <a:pt x="418782" y="78117"/>
                  </a:lnTo>
                  <a:lnTo>
                    <a:pt x="382549" y="57023"/>
                  </a:lnTo>
                  <a:lnTo>
                    <a:pt x="370611" y="57099"/>
                  </a:lnTo>
                  <a:lnTo>
                    <a:pt x="335102" y="76060"/>
                  </a:lnTo>
                  <a:lnTo>
                    <a:pt x="324269" y="114173"/>
                  </a:lnTo>
                  <a:lnTo>
                    <a:pt x="314185" y="77724"/>
                  </a:lnTo>
                  <a:lnTo>
                    <a:pt x="277837" y="56946"/>
                  </a:lnTo>
                  <a:lnTo>
                    <a:pt x="265874" y="57023"/>
                  </a:lnTo>
                  <a:lnTo>
                    <a:pt x="230352" y="76060"/>
                  </a:lnTo>
                  <a:lnTo>
                    <a:pt x="209067" y="154444"/>
                  </a:lnTo>
                  <a:lnTo>
                    <a:pt x="212090" y="159639"/>
                  </a:lnTo>
                  <a:lnTo>
                    <a:pt x="219633" y="160985"/>
                  </a:lnTo>
                  <a:lnTo>
                    <a:pt x="224053" y="161137"/>
                  </a:lnTo>
                  <a:lnTo>
                    <a:pt x="228003" y="158229"/>
                  </a:lnTo>
                  <a:lnTo>
                    <a:pt x="243332" y="99225"/>
                  </a:lnTo>
                  <a:lnTo>
                    <a:pt x="243332" y="129209"/>
                  </a:lnTo>
                  <a:lnTo>
                    <a:pt x="226961" y="190296"/>
                  </a:lnTo>
                  <a:lnTo>
                    <a:pt x="243332" y="190296"/>
                  </a:lnTo>
                  <a:lnTo>
                    <a:pt x="243332" y="266433"/>
                  </a:lnTo>
                  <a:lnTo>
                    <a:pt x="262382" y="266433"/>
                  </a:lnTo>
                  <a:lnTo>
                    <a:pt x="262382" y="190296"/>
                  </a:lnTo>
                  <a:lnTo>
                    <a:pt x="281419" y="190296"/>
                  </a:lnTo>
                  <a:lnTo>
                    <a:pt x="281419" y="266433"/>
                  </a:lnTo>
                  <a:lnTo>
                    <a:pt x="300469" y="266433"/>
                  </a:lnTo>
                  <a:lnTo>
                    <a:pt x="300469" y="190296"/>
                  </a:lnTo>
                  <a:lnTo>
                    <a:pt x="316839" y="190296"/>
                  </a:lnTo>
                  <a:lnTo>
                    <a:pt x="300469" y="129209"/>
                  </a:lnTo>
                  <a:lnTo>
                    <a:pt x="300469" y="98653"/>
                  </a:lnTo>
                  <a:lnTo>
                    <a:pt x="316306" y="158940"/>
                  </a:lnTo>
                  <a:lnTo>
                    <a:pt x="321487" y="162039"/>
                  </a:lnTo>
                  <a:lnTo>
                    <a:pt x="329984" y="159918"/>
                  </a:lnTo>
                  <a:lnTo>
                    <a:pt x="332651" y="157251"/>
                  </a:lnTo>
                  <a:lnTo>
                    <a:pt x="348068" y="98653"/>
                  </a:lnTo>
                  <a:lnTo>
                    <a:pt x="348068" y="266433"/>
                  </a:lnTo>
                  <a:lnTo>
                    <a:pt x="367118" y="266433"/>
                  </a:lnTo>
                  <a:lnTo>
                    <a:pt x="367118" y="161747"/>
                  </a:lnTo>
                  <a:lnTo>
                    <a:pt x="386156" y="161747"/>
                  </a:lnTo>
                  <a:lnTo>
                    <a:pt x="386156" y="266433"/>
                  </a:lnTo>
                  <a:lnTo>
                    <a:pt x="405193" y="266433"/>
                  </a:lnTo>
                  <a:lnTo>
                    <a:pt x="405193" y="99225"/>
                  </a:lnTo>
                  <a:lnTo>
                    <a:pt x="419671" y="153847"/>
                  </a:lnTo>
                  <a:lnTo>
                    <a:pt x="419671" y="159105"/>
                  </a:lnTo>
                  <a:lnTo>
                    <a:pt x="423926" y="163372"/>
                  </a:lnTo>
                  <a:lnTo>
                    <a:pt x="434454" y="163372"/>
                  </a:lnTo>
                  <a:lnTo>
                    <a:pt x="438708" y="159105"/>
                  </a:lnTo>
                  <a:lnTo>
                    <a:pt x="438708" y="153847"/>
                  </a:lnTo>
                  <a:lnTo>
                    <a:pt x="452805" y="99225"/>
                  </a:lnTo>
                  <a:lnTo>
                    <a:pt x="452805" y="129209"/>
                  </a:lnTo>
                  <a:lnTo>
                    <a:pt x="436422" y="190296"/>
                  </a:lnTo>
                  <a:lnTo>
                    <a:pt x="452805" y="190296"/>
                  </a:lnTo>
                  <a:lnTo>
                    <a:pt x="452805" y="266433"/>
                  </a:lnTo>
                  <a:lnTo>
                    <a:pt x="471843" y="266433"/>
                  </a:lnTo>
                  <a:lnTo>
                    <a:pt x="471843" y="190296"/>
                  </a:lnTo>
                  <a:lnTo>
                    <a:pt x="490893" y="190296"/>
                  </a:lnTo>
                  <a:lnTo>
                    <a:pt x="490893" y="266433"/>
                  </a:lnTo>
                  <a:lnTo>
                    <a:pt x="509930" y="266433"/>
                  </a:lnTo>
                  <a:lnTo>
                    <a:pt x="509930" y="190296"/>
                  </a:lnTo>
                  <a:lnTo>
                    <a:pt x="526300" y="190296"/>
                  </a:lnTo>
                  <a:lnTo>
                    <a:pt x="509930" y="129209"/>
                  </a:lnTo>
                  <a:lnTo>
                    <a:pt x="509930" y="98653"/>
                  </a:lnTo>
                  <a:lnTo>
                    <a:pt x="525653" y="158127"/>
                  </a:lnTo>
                  <a:lnTo>
                    <a:pt x="529590" y="161048"/>
                  </a:lnTo>
                  <a:lnTo>
                    <a:pt x="536498" y="160896"/>
                  </a:lnTo>
                  <a:lnTo>
                    <a:pt x="541553" y="159435"/>
                  </a:lnTo>
                  <a:lnTo>
                    <a:pt x="544461" y="154165"/>
                  </a:lnTo>
                  <a:close/>
                </a:path>
                <a:path w="753109" h="837564">
                  <a:moveTo>
                    <a:pt x="609904" y="594753"/>
                  </a:moveTo>
                  <a:lnTo>
                    <a:pt x="608025" y="585495"/>
                  </a:lnTo>
                  <a:lnTo>
                    <a:pt x="602932" y="577926"/>
                  </a:lnTo>
                  <a:lnTo>
                    <a:pt x="595363" y="572833"/>
                  </a:lnTo>
                  <a:lnTo>
                    <a:pt x="586092" y="570966"/>
                  </a:lnTo>
                  <a:lnTo>
                    <a:pt x="576834" y="572833"/>
                  </a:lnTo>
                  <a:lnTo>
                    <a:pt x="569264" y="577926"/>
                  </a:lnTo>
                  <a:lnTo>
                    <a:pt x="564172" y="585495"/>
                  </a:lnTo>
                  <a:lnTo>
                    <a:pt x="562292" y="594753"/>
                  </a:lnTo>
                  <a:lnTo>
                    <a:pt x="564172" y="604012"/>
                  </a:lnTo>
                  <a:lnTo>
                    <a:pt x="569264" y="611568"/>
                  </a:lnTo>
                  <a:lnTo>
                    <a:pt x="576834" y="616673"/>
                  </a:lnTo>
                  <a:lnTo>
                    <a:pt x="586092" y="618540"/>
                  </a:lnTo>
                  <a:lnTo>
                    <a:pt x="595363" y="616673"/>
                  </a:lnTo>
                  <a:lnTo>
                    <a:pt x="602932" y="611568"/>
                  </a:lnTo>
                  <a:lnTo>
                    <a:pt x="608025" y="604012"/>
                  </a:lnTo>
                  <a:lnTo>
                    <a:pt x="609904" y="594753"/>
                  </a:lnTo>
                  <a:close/>
                </a:path>
                <a:path w="753109" h="837564">
                  <a:moveTo>
                    <a:pt x="609904" y="309257"/>
                  </a:moveTo>
                  <a:lnTo>
                    <a:pt x="608025" y="299999"/>
                  </a:lnTo>
                  <a:lnTo>
                    <a:pt x="602932" y="292430"/>
                  </a:lnTo>
                  <a:lnTo>
                    <a:pt x="595363" y="287337"/>
                  </a:lnTo>
                  <a:lnTo>
                    <a:pt x="586092" y="285470"/>
                  </a:lnTo>
                  <a:lnTo>
                    <a:pt x="576834" y="287337"/>
                  </a:lnTo>
                  <a:lnTo>
                    <a:pt x="569264" y="292430"/>
                  </a:lnTo>
                  <a:lnTo>
                    <a:pt x="564172" y="299999"/>
                  </a:lnTo>
                  <a:lnTo>
                    <a:pt x="562292" y="309257"/>
                  </a:lnTo>
                  <a:lnTo>
                    <a:pt x="564172" y="318516"/>
                  </a:lnTo>
                  <a:lnTo>
                    <a:pt x="569264" y="326072"/>
                  </a:lnTo>
                  <a:lnTo>
                    <a:pt x="576834" y="331177"/>
                  </a:lnTo>
                  <a:lnTo>
                    <a:pt x="586092" y="333044"/>
                  </a:lnTo>
                  <a:lnTo>
                    <a:pt x="595363" y="331177"/>
                  </a:lnTo>
                  <a:lnTo>
                    <a:pt x="602932" y="326072"/>
                  </a:lnTo>
                  <a:lnTo>
                    <a:pt x="608025" y="318516"/>
                  </a:lnTo>
                  <a:lnTo>
                    <a:pt x="609904" y="309257"/>
                  </a:lnTo>
                  <a:close/>
                </a:path>
                <a:path w="753109" h="837564">
                  <a:moveTo>
                    <a:pt x="649033" y="439572"/>
                  </a:moveTo>
                  <a:lnTo>
                    <a:pt x="647509" y="434492"/>
                  </a:lnTo>
                  <a:lnTo>
                    <a:pt x="627684" y="361429"/>
                  </a:lnTo>
                  <a:lnTo>
                    <a:pt x="621385" y="355295"/>
                  </a:lnTo>
                  <a:lnTo>
                    <a:pt x="609993" y="348068"/>
                  </a:lnTo>
                  <a:lnTo>
                    <a:pt x="598093" y="343382"/>
                  </a:lnTo>
                  <a:lnTo>
                    <a:pt x="592099" y="342379"/>
                  </a:lnTo>
                  <a:lnTo>
                    <a:pt x="580072" y="342569"/>
                  </a:lnTo>
                  <a:lnTo>
                    <a:pt x="568388" y="345516"/>
                  </a:lnTo>
                  <a:lnTo>
                    <a:pt x="556196" y="351332"/>
                  </a:lnTo>
                  <a:lnTo>
                    <a:pt x="544576" y="361556"/>
                  </a:lnTo>
                  <a:lnTo>
                    <a:pt x="533730" y="399669"/>
                  </a:lnTo>
                  <a:lnTo>
                    <a:pt x="522681" y="361442"/>
                  </a:lnTo>
                  <a:lnTo>
                    <a:pt x="516394" y="355295"/>
                  </a:lnTo>
                  <a:lnTo>
                    <a:pt x="505053" y="348068"/>
                  </a:lnTo>
                  <a:lnTo>
                    <a:pt x="493229" y="343420"/>
                  </a:lnTo>
                  <a:lnTo>
                    <a:pt x="487311" y="342417"/>
                  </a:lnTo>
                  <a:lnTo>
                    <a:pt x="475348" y="342544"/>
                  </a:lnTo>
                  <a:lnTo>
                    <a:pt x="463651" y="345516"/>
                  </a:lnTo>
                  <a:lnTo>
                    <a:pt x="451434" y="351345"/>
                  </a:lnTo>
                  <a:lnTo>
                    <a:pt x="439813" y="361594"/>
                  </a:lnTo>
                  <a:lnTo>
                    <a:pt x="428815" y="400710"/>
                  </a:lnTo>
                  <a:lnTo>
                    <a:pt x="417842" y="361810"/>
                  </a:lnTo>
                  <a:lnTo>
                    <a:pt x="411543" y="355676"/>
                  </a:lnTo>
                  <a:lnTo>
                    <a:pt x="400151" y="348449"/>
                  </a:lnTo>
                  <a:lnTo>
                    <a:pt x="388391" y="343687"/>
                  </a:lnTo>
                  <a:lnTo>
                    <a:pt x="382549" y="342544"/>
                  </a:lnTo>
                  <a:lnTo>
                    <a:pt x="370611" y="342569"/>
                  </a:lnTo>
                  <a:lnTo>
                    <a:pt x="358927" y="345516"/>
                  </a:lnTo>
                  <a:lnTo>
                    <a:pt x="346735" y="351332"/>
                  </a:lnTo>
                  <a:lnTo>
                    <a:pt x="335102" y="361556"/>
                  </a:lnTo>
                  <a:lnTo>
                    <a:pt x="324269" y="399669"/>
                  </a:lnTo>
                  <a:lnTo>
                    <a:pt x="313220" y="361442"/>
                  </a:lnTo>
                  <a:lnTo>
                    <a:pt x="306933" y="355295"/>
                  </a:lnTo>
                  <a:lnTo>
                    <a:pt x="295579" y="348068"/>
                  </a:lnTo>
                  <a:lnTo>
                    <a:pt x="283768" y="343420"/>
                  </a:lnTo>
                  <a:lnTo>
                    <a:pt x="277837" y="342417"/>
                  </a:lnTo>
                  <a:lnTo>
                    <a:pt x="265874" y="342544"/>
                  </a:lnTo>
                  <a:lnTo>
                    <a:pt x="254190" y="345516"/>
                  </a:lnTo>
                  <a:lnTo>
                    <a:pt x="241973" y="351345"/>
                  </a:lnTo>
                  <a:lnTo>
                    <a:pt x="230352" y="361594"/>
                  </a:lnTo>
                  <a:lnTo>
                    <a:pt x="219341" y="400710"/>
                  </a:lnTo>
                  <a:lnTo>
                    <a:pt x="208368" y="361810"/>
                  </a:lnTo>
                  <a:lnTo>
                    <a:pt x="202069" y="355676"/>
                  </a:lnTo>
                  <a:lnTo>
                    <a:pt x="190677" y="348449"/>
                  </a:lnTo>
                  <a:lnTo>
                    <a:pt x="178930" y="343687"/>
                  </a:lnTo>
                  <a:lnTo>
                    <a:pt x="173075" y="342544"/>
                  </a:lnTo>
                  <a:lnTo>
                    <a:pt x="161150" y="342569"/>
                  </a:lnTo>
                  <a:lnTo>
                    <a:pt x="149453" y="345516"/>
                  </a:lnTo>
                  <a:lnTo>
                    <a:pt x="137274" y="351332"/>
                  </a:lnTo>
                  <a:lnTo>
                    <a:pt x="125641" y="361556"/>
                  </a:lnTo>
                  <a:lnTo>
                    <a:pt x="104343" y="439940"/>
                  </a:lnTo>
                  <a:lnTo>
                    <a:pt x="107353" y="445135"/>
                  </a:lnTo>
                  <a:lnTo>
                    <a:pt x="119329" y="446633"/>
                  </a:lnTo>
                  <a:lnTo>
                    <a:pt x="123266" y="443712"/>
                  </a:lnTo>
                  <a:lnTo>
                    <a:pt x="138607" y="384149"/>
                  </a:lnTo>
                  <a:lnTo>
                    <a:pt x="138607" y="551929"/>
                  </a:lnTo>
                  <a:lnTo>
                    <a:pt x="157645" y="551929"/>
                  </a:lnTo>
                  <a:lnTo>
                    <a:pt x="157645" y="447243"/>
                  </a:lnTo>
                  <a:lnTo>
                    <a:pt x="176695" y="447243"/>
                  </a:lnTo>
                  <a:lnTo>
                    <a:pt x="176695" y="551929"/>
                  </a:lnTo>
                  <a:lnTo>
                    <a:pt x="195732" y="551929"/>
                  </a:lnTo>
                  <a:lnTo>
                    <a:pt x="195732" y="384721"/>
                  </a:lnTo>
                  <a:lnTo>
                    <a:pt x="210210" y="439343"/>
                  </a:lnTo>
                  <a:lnTo>
                    <a:pt x="210210" y="444601"/>
                  </a:lnTo>
                  <a:lnTo>
                    <a:pt x="214464" y="448868"/>
                  </a:lnTo>
                  <a:lnTo>
                    <a:pt x="224980" y="448868"/>
                  </a:lnTo>
                  <a:lnTo>
                    <a:pt x="229247" y="444601"/>
                  </a:lnTo>
                  <a:lnTo>
                    <a:pt x="229247" y="439343"/>
                  </a:lnTo>
                  <a:lnTo>
                    <a:pt x="243332" y="384721"/>
                  </a:lnTo>
                  <a:lnTo>
                    <a:pt x="243332" y="414705"/>
                  </a:lnTo>
                  <a:lnTo>
                    <a:pt x="226961" y="475792"/>
                  </a:lnTo>
                  <a:lnTo>
                    <a:pt x="243332" y="475792"/>
                  </a:lnTo>
                  <a:lnTo>
                    <a:pt x="243332" y="551929"/>
                  </a:lnTo>
                  <a:lnTo>
                    <a:pt x="262382" y="551929"/>
                  </a:lnTo>
                  <a:lnTo>
                    <a:pt x="262382" y="475792"/>
                  </a:lnTo>
                  <a:lnTo>
                    <a:pt x="281419" y="475792"/>
                  </a:lnTo>
                  <a:lnTo>
                    <a:pt x="281419" y="551929"/>
                  </a:lnTo>
                  <a:lnTo>
                    <a:pt x="300469" y="551929"/>
                  </a:lnTo>
                  <a:lnTo>
                    <a:pt x="300469" y="475792"/>
                  </a:lnTo>
                  <a:lnTo>
                    <a:pt x="316839" y="475792"/>
                  </a:lnTo>
                  <a:lnTo>
                    <a:pt x="300469" y="414705"/>
                  </a:lnTo>
                  <a:lnTo>
                    <a:pt x="300469" y="384149"/>
                  </a:lnTo>
                  <a:lnTo>
                    <a:pt x="316306" y="444436"/>
                  </a:lnTo>
                  <a:lnTo>
                    <a:pt x="321487" y="447535"/>
                  </a:lnTo>
                  <a:lnTo>
                    <a:pt x="329984" y="445401"/>
                  </a:lnTo>
                  <a:lnTo>
                    <a:pt x="332651" y="442747"/>
                  </a:lnTo>
                  <a:lnTo>
                    <a:pt x="348068" y="384149"/>
                  </a:lnTo>
                  <a:lnTo>
                    <a:pt x="348068" y="551929"/>
                  </a:lnTo>
                  <a:lnTo>
                    <a:pt x="367118" y="551929"/>
                  </a:lnTo>
                  <a:lnTo>
                    <a:pt x="367118" y="447243"/>
                  </a:lnTo>
                  <a:lnTo>
                    <a:pt x="386156" y="447243"/>
                  </a:lnTo>
                  <a:lnTo>
                    <a:pt x="386156" y="551929"/>
                  </a:lnTo>
                  <a:lnTo>
                    <a:pt x="405193" y="551929"/>
                  </a:lnTo>
                  <a:lnTo>
                    <a:pt x="405193" y="384721"/>
                  </a:lnTo>
                  <a:lnTo>
                    <a:pt x="419671" y="439343"/>
                  </a:lnTo>
                  <a:lnTo>
                    <a:pt x="419671" y="444601"/>
                  </a:lnTo>
                  <a:lnTo>
                    <a:pt x="423926" y="448868"/>
                  </a:lnTo>
                  <a:lnTo>
                    <a:pt x="434454" y="448868"/>
                  </a:lnTo>
                  <a:lnTo>
                    <a:pt x="438708" y="444601"/>
                  </a:lnTo>
                  <a:lnTo>
                    <a:pt x="438708" y="439343"/>
                  </a:lnTo>
                  <a:lnTo>
                    <a:pt x="452805" y="384721"/>
                  </a:lnTo>
                  <a:lnTo>
                    <a:pt x="452805" y="414705"/>
                  </a:lnTo>
                  <a:lnTo>
                    <a:pt x="436422" y="475792"/>
                  </a:lnTo>
                  <a:lnTo>
                    <a:pt x="452805" y="475792"/>
                  </a:lnTo>
                  <a:lnTo>
                    <a:pt x="452805" y="551929"/>
                  </a:lnTo>
                  <a:lnTo>
                    <a:pt x="471843" y="551929"/>
                  </a:lnTo>
                  <a:lnTo>
                    <a:pt x="471843" y="475792"/>
                  </a:lnTo>
                  <a:lnTo>
                    <a:pt x="490893" y="475792"/>
                  </a:lnTo>
                  <a:lnTo>
                    <a:pt x="490893" y="551929"/>
                  </a:lnTo>
                  <a:lnTo>
                    <a:pt x="509930" y="551929"/>
                  </a:lnTo>
                  <a:lnTo>
                    <a:pt x="509930" y="475792"/>
                  </a:lnTo>
                  <a:lnTo>
                    <a:pt x="526300" y="475792"/>
                  </a:lnTo>
                  <a:lnTo>
                    <a:pt x="509930" y="414705"/>
                  </a:lnTo>
                  <a:lnTo>
                    <a:pt x="509930" y="384149"/>
                  </a:lnTo>
                  <a:lnTo>
                    <a:pt x="525780" y="444436"/>
                  </a:lnTo>
                  <a:lnTo>
                    <a:pt x="530948" y="447535"/>
                  </a:lnTo>
                  <a:lnTo>
                    <a:pt x="539457" y="445401"/>
                  </a:lnTo>
                  <a:lnTo>
                    <a:pt x="542124" y="442747"/>
                  </a:lnTo>
                  <a:lnTo>
                    <a:pt x="557530" y="384149"/>
                  </a:lnTo>
                  <a:lnTo>
                    <a:pt x="557530" y="551929"/>
                  </a:lnTo>
                  <a:lnTo>
                    <a:pt x="576580" y="551929"/>
                  </a:lnTo>
                  <a:lnTo>
                    <a:pt x="576580" y="447243"/>
                  </a:lnTo>
                  <a:lnTo>
                    <a:pt x="595617" y="447243"/>
                  </a:lnTo>
                  <a:lnTo>
                    <a:pt x="595617" y="551929"/>
                  </a:lnTo>
                  <a:lnTo>
                    <a:pt x="614667" y="551929"/>
                  </a:lnTo>
                  <a:lnTo>
                    <a:pt x="614667" y="384721"/>
                  </a:lnTo>
                  <a:lnTo>
                    <a:pt x="630288" y="443623"/>
                  </a:lnTo>
                  <a:lnTo>
                    <a:pt x="634225" y="446544"/>
                  </a:lnTo>
                  <a:lnTo>
                    <a:pt x="641134" y="446392"/>
                  </a:lnTo>
                  <a:lnTo>
                    <a:pt x="646163" y="444881"/>
                  </a:lnTo>
                  <a:lnTo>
                    <a:pt x="649033" y="439572"/>
                  </a:lnTo>
                  <a:close/>
                </a:path>
                <a:path w="753109" h="837564">
                  <a:moveTo>
                    <a:pt x="714629" y="594753"/>
                  </a:moveTo>
                  <a:lnTo>
                    <a:pt x="712762" y="585495"/>
                  </a:lnTo>
                  <a:lnTo>
                    <a:pt x="707669" y="577926"/>
                  </a:lnTo>
                  <a:lnTo>
                    <a:pt x="700100" y="572833"/>
                  </a:lnTo>
                  <a:lnTo>
                    <a:pt x="690829" y="570966"/>
                  </a:lnTo>
                  <a:lnTo>
                    <a:pt x="681570" y="572833"/>
                  </a:lnTo>
                  <a:lnTo>
                    <a:pt x="674001" y="577926"/>
                  </a:lnTo>
                  <a:lnTo>
                    <a:pt x="668896" y="585495"/>
                  </a:lnTo>
                  <a:lnTo>
                    <a:pt x="667029" y="594753"/>
                  </a:lnTo>
                  <a:lnTo>
                    <a:pt x="668896" y="604012"/>
                  </a:lnTo>
                  <a:lnTo>
                    <a:pt x="674001" y="611568"/>
                  </a:lnTo>
                  <a:lnTo>
                    <a:pt x="681570" y="616673"/>
                  </a:lnTo>
                  <a:lnTo>
                    <a:pt x="690829" y="618540"/>
                  </a:lnTo>
                  <a:lnTo>
                    <a:pt x="700100" y="616673"/>
                  </a:lnTo>
                  <a:lnTo>
                    <a:pt x="707669" y="611568"/>
                  </a:lnTo>
                  <a:lnTo>
                    <a:pt x="712762" y="604012"/>
                  </a:lnTo>
                  <a:lnTo>
                    <a:pt x="714629" y="594753"/>
                  </a:lnTo>
                  <a:close/>
                </a:path>
                <a:path w="753109" h="837564">
                  <a:moveTo>
                    <a:pt x="752868" y="727354"/>
                  </a:moveTo>
                  <a:lnTo>
                    <a:pt x="732561" y="646938"/>
                  </a:lnTo>
                  <a:lnTo>
                    <a:pt x="684809" y="628040"/>
                  </a:lnTo>
                  <a:lnTo>
                    <a:pt x="666813" y="633552"/>
                  </a:lnTo>
                  <a:lnTo>
                    <a:pt x="655421" y="640829"/>
                  </a:lnTo>
                  <a:lnTo>
                    <a:pt x="647801" y="650811"/>
                  </a:lnTo>
                  <a:lnTo>
                    <a:pt x="638276" y="686206"/>
                  </a:lnTo>
                  <a:lnTo>
                    <a:pt x="627303" y="647306"/>
                  </a:lnTo>
                  <a:lnTo>
                    <a:pt x="615518" y="637222"/>
                  </a:lnTo>
                  <a:lnTo>
                    <a:pt x="597852" y="629183"/>
                  </a:lnTo>
                  <a:lnTo>
                    <a:pt x="580072" y="628065"/>
                  </a:lnTo>
                  <a:lnTo>
                    <a:pt x="562102" y="633539"/>
                  </a:lnTo>
                  <a:lnTo>
                    <a:pt x="550748" y="640816"/>
                  </a:lnTo>
                  <a:lnTo>
                    <a:pt x="543064" y="650811"/>
                  </a:lnTo>
                  <a:lnTo>
                    <a:pt x="533730" y="685165"/>
                  </a:lnTo>
                  <a:lnTo>
                    <a:pt x="522681" y="646938"/>
                  </a:lnTo>
                  <a:lnTo>
                    <a:pt x="510933" y="636841"/>
                  </a:lnTo>
                  <a:lnTo>
                    <a:pt x="493229" y="628916"/>
                  </a:lnTo>
                  <a:lnTo>
                    <a:pt x="475348" y="628040"/>
                  </a:lnTo>
                  <a:lnTo>
                    <a:pt x="457352" y="633552"/>
                  </a:lnTo>
                  <a:lnTo>
                    <a:pt x="445960" y="640829"/>
                  </a:lnTo>
                  <a:lnTo>
                    <a:pt x="438327" y="650811"/>
                  </a:lnTo>
                  <a:lnTo>
                    <a:pt x="428815" y="686206"/>
                  </a:lnTo>
                  <a:lnTo>
                    <a:pt x="417842" y="647306"/>
                  </a:lnTo>
                  <a:lnTo>
                    <a:pt x="406057" y="637222"/>
                  </a:lnTo>
                  <a:lnTo>
                    <a:pt x="388391" y="629183"/>
                  </a:lnTo>
                  <a:lnTo>
                    <a:pt x="370611" y="628065"/>
                  </a:lnTo>
                  <a:lnTo>
                    <a:pt x="352640" y="633539"/>
                  </a:lnTo>
                  <a:lnTo>
                    <a:pt x="341287" y="640816"/>
                  </a:lnTo>
                  <a:lnTo>
                    <a:pt x="333603" y="650811"/>
                  </a:lnTo>
                  <a:lnTo>
                    <a:pt x="324269" y="685165"/>
                  </a:lnTo>
                  <a:lnTo>
                    <a:pt x="313220" y="646938"/>
                  </a:lnTo>
                  <a:lnTo>
                    <a:pt x="301472" y="636841"/>
                  </a:lnTo>
                  <a:lnTo>
                    <a:pt x="283768" y="628916"/>
                  </a:lnTo>
                  <a:lnTo>
                    <a:pt x="265874" y="628040"/>
                  </a:lnTo>
                  <a:lnTo>
                    <a:pt x="247891" y="633552"/>
                  </a:lnTo>
                  <a:lnTo>
                    <a:pt x="236499" y="640829"/>
                  </a:lnTo>
                  <a:lnTo>
                    <a:pt x="228866" y="650811"/>
                  </a:lnTo>
                  <a:lnTo>
                    <a:pt x="219341" y="686206"/>
                  </a:lnTo>
                  <a:lnTo>
                    <a:pt x="208368" y="647306"/>
                  </a:lnTo>
                  <a:lnTo>
                    <a:pt x="196596" y="637222"/>
                  </a:lnTo>
                  <a:lnTo>
                    <a:pt x="178930" y="629183"/>
                  </a:lnTo>
                  <a:lnTo>
                    <a:pt x="161150" y="628065"/>
                  </a:lnTo>
                  <a:lnTo>
                    <a:pt x="143179" y="633539"/>
                  </a:lnTo>
                  <a:lnTo>
                    <a:pt x="131826" y="640816"/>
                  </a:lnTo>
                  <a:lnTo>
                    <a:pt x="124129" y="650811"/>
                  </a:lnTo>
                  <a:lnTo>
                    <a:pt x="114808" y="685165"/>
                  </a:lnTo>
                  <a:lnTo>
                    <a:pt x="103746" y="646938"/>
                  </a:lnTo>
                  <a:lnTo>
                    <a:pt x="92011" y="636841"/>
                  </a:lnTo>
                  <a:lnTo>
                    <a:pt x="74295" y="628916"/>
                  </a:lnTo>
                  <a:lnTo>
                    <a:pt x="56413" y="628040"/>
                  </a:lnTo>
                  <a:lnTo>
                    <a:pt x="38430" y="633552"/>
                  </a:lnTo>
                  <a:lnTo>
                    <a:pt x="27025" y="640829"/>
                  </a:lnTo>
                  <a:lnTo>
                    <a:pt x="19405" y="650811"/>
                  </a:lnTo>
                  <a:lnTo>
                    <a:pt x="0" y="725144"/>
                  </a:lnTo>
                  <a:lnTo>
                    <a:pt x="3340" y="730161"/>
                  </a:lnTo>
                  <a:lnTo>
                    <a:pt x="13208" y="732129"/>
                  </a:lnTo>
                  <a:lnTo>
                    <a:pt x="17894" y="729399"/>
                  </a:lnTo>
                  <a:lnTo>
                    <a:pt x="33870" y="670318"/>
                  </a:lnTo>
                  <a:lnTo>
                    <a:pt x="33870" y="700201"/>
                  </a:lnTo>
                  <a:lnTo>
                    <a:pt x="17500" y="761288"/>
                  </a:lnTo>
                  <a:lnTo>
                    <a:pt x="33870" y="761288"/>
                  </a:lnTo>
                  <a:lnTo>
                    <a:pt x="33870" y="837425"/>
                  </a:lnTo>
                  <a:lnTo>
                    <a:pt x="52920" y="837425"/>
                  </a:lnTo>
                  <a:lnTo>
                    <a:pt x="52920" y="761288"/>
                  </a:lnTo>
                  <a:lnTo>
                    <a:pt x="71958" y="761288"/>
                  </a:lnTo>
                  <a:lnTo>
                    <a:pt x="71958" y="837425"/>
                  </a:lnTo>
                  <a:lnTo>
                    <a:pt x="90995" y="837425"/>
                  </a:lnTo>
                  <a:lnTo>
                    <a:pt x="90995" y="761288"/>
                  </a:lnTo>
                  <a:lnTo>
                    <a:pt x="107378" y="761288"/>
                  </a:lnTo>
                  <a:lnTo>
                    <a:pt x="90995" y="700201"/>
                  </a:lnTo>
                  <a:lnTo>
                    <a:pt x="90995" y="669645"/>
                  </a:lnTo>
                  <a:lnTo>
                    <a:pt x="106845" y="729932"/>
                  </a:lnTo>
                  <a:lnTo>
                    <a:pt x="112014" y="733031"/>
                  </a:lnTo>
                  <a:lnTo>
                    <a:pt x="120523" y="730897"/>
                  </a:lnTo>
                  <a:lnTo>
                    <a:pt x="123190" y="728243"/>
                  </a:lnTo>
                  <a:lnTo>
                    <a:pt x="138607" y="669645"/>
                  </a:lnTo>
                  <a:lnTo>
                    <a:pt x="138607" y="837425"/>
                  </a:lnTo>
                  <a:lnTo>
                    <a:pt x="157645" y="837425"/>
                  </a:lnTo>
                  <a:lnTo>
                    <a:pt x="157645" y="732739"/>
                  </a:lnTo>
                  <a:lnTo>
                    <a:pt x="176695" y="732739"/>
                  </a:lnTo>
                  <a:lnTo>
                    <a:pt x="176695" y="837425"/>
                  </a:lnTo>
                  <a:lnTo>
                    <a:pt x="195732" y="837425"/>
                  </a:lnTo>
                  <a:lnTo>
                    <a:pt x="195732" y="670217"/>
                  </a:lnTo>
                  <a:lnTo>
                    <a:pt x="210210" y="724839"/>
                  </a:lnTo>
                  <a:lnTo>
                    <a:pt x="210210" y="730097"/>
                  </a:lnTo>
                  <a:lnTo>
                    <a:pt x="214464" y="734364"/>
                  </a:lnTo>
                  <a:lnTo>
                    <a:pt x="224980" y="734364"/>
                  </a:lnTo>
                  <a:lnTo>
                    <a:pt x="229247" y="730097"/>
                  </a:lnTo>
                  <a:lnTo>
                    <a:pt x="229247" y="724839"/>
                  </a:lnTo>
                  <a:lnTo>
                    <a:pt x="243332" y="670217"/>
                  </a:lnTo>
                  <a:lnTo>
                    <a:pt x="243332" y="700201"/>
                  </a:lnTo>
                  <a:lnTo>
                    <a:pt x="226961" y="761288"/>
                  </a:lnTo>
                  <a:lnTo>
                    <a:pt x="243332" y="761288"/>
                  </a:lnTo>
                  <a:lnTo>
                    <a:pt x="243332" y="837425"/>
                  </a:lnTo>
                  <a:lnTo>
                    <a:pt x="262382" y="837425"/>
                  </a:lnTo>
                  <a:lnTo>
                    <a:pt x="262382" y="761288"/>
                  </a:lnTo>
                  <a:lnTo>
                    <a:pt x="281419" y="761288"/>
                  </a:lnTo>
                  <a:lnTo>
                    <a:pt x="281419" y="837425"/>
                  </a:lnTo>
                  <a:lnTo>
                    <a:pt x="300469" y="837425"/>
                  </a:lnTo>
                  <a:lnTo>
                    <a:pt x="300469" y="761288"/>
                  </a:lnTo>
                  <a:lnTo>
                    <a:pt x="316839" y="761288"/>
                  </a:lnTo>
                  <a:lnTo>
                    <a:pt x="300469" y="700201"/>
                  </a:lnTo>
                  <a:lnTo>
                    <a:pt x="300469" y="669645"/>
                  </a:lnTo>
                  <a:lnTo>
                    <a:pt x="316306" y="729932"/>
                  </a:lnTo>
                  <a:lnTo>
                    <a:pt x="321487" y="733031"/>
                  </a:lnTo>
                  <a:lnTo>
                    <a:pt x="329984" y="730897"/>
                  </a:lnTo>
                  <a:lnTo>
                    <a:pt x="332651" y="728243"/>
                  </a:lnTo>
                  <a:lnTo>
                    <a:pt x="348068" y="669645"/>
                  </a:lnTo>
                  <a:lnTo>
                    <a:pt x="348068" y="837425"/>
                  </a:lnTo>
                  <a:lnTo>
                    <a:pt x="367118" y="837425"/>
                  </a:lnTo>
                  <a:lnTo>
                    <a:pt x="367118" y="732739"/>
                  </a:lnTo>
                  <a:lnTo>
                    <a:pt x="386156" y="732739"/>
                  </a:lnTo>
                  <a:lnTo>
                    <a:pt x="386156" y="837425"/>
                  </a:lnTo>
                  <a:lnTo>
                    <a:pt x="405193" y="837425"/>
                  </a:lnTo>
                  <a:lnTo>
                    <a:pt x="405193" y="670217"/>
                  </a:lnTo>
                  <a:lnTo>
                    <a:pt x="419671" y="724839"/>
                  </a:lnTo>
                  <a:lnTo>
                    <a:pt x="419671" y="730097"/>
                  </a:lnTo>
                  <a:lnTo>
                    <a:pt x="423926" y="734364"/>
                  </a:lnTo>
                  <a:lnTo>
                    <a:pt x="434454" y="734364"/>
                  </a:lnTo>
                  <a:lnTo>
                    <a:pt x="438708" y="730097"/>
                  </a:lnTo>
                  <a:lnTo>
                    <a:pt x="438708" y="724839"/>
                  </a:lnTo>
                  <a:lnTo>
                    <a:pt x="452805" y="670217"/>
                  </a:lnTo>
                  <a:lnTo>
                    <a:pt x="452805" y="700201"/>
                  </a:lnTo>
                  <a:lnTo>
                    <a:pt x="436422" y="761288"/>
                  </a:lnTo>
                  <a:lnTo>
                    <a:pt x="452805" y="761288"/>
                  </a:lnTo>
                  <a:lnTo>
                    <a:pt x="452805" y="837425"/>
                  </a:lnTo>
                  <a:lnTo>
                    <a:pt x="471843" y="837425"/>
                  </a:lnTo>
                  <a:lnTo>
                    <a:pt x="471843" y="761288"/>
                  </a:lnTo>
                  <a:lnTo>
                    <a:pt x="490893" y="761288"/>
                  </a:lnTo>
                  <a:lnTo>
                    <a:pt x="490893" y="837425"/>
                  </a:lnTo>
                  <a:lnTo>
                    <a:pt x="509930" y="837425"/>
                  </a:lnTo>
                  <a:lnTo>
                    <a:pt x="509930" y="761288"/>
                  </a:lnTo>
                  <a:lnTo>
                    <a:pt x="526300" y="761288"/>
                  </a:lnTo>
                  <a:lnTo>
                    <a:pt x="509930" y="700201"/>
                  </a:lnTo>
                  <a:lnTo>
                    <a:pt x="509930" y="669645"/>
                  </a:lnTo>
                  <a:lnTo>
                    <a:pt x="525780" y="729932"/>
                  </a:lnTo>
                  <a:lnTo>
                    <a:pt x="530948" y="733031"/>
                  </a:lnTo>
                  <a:lnTo>
                    <a:pt x="539457" y="730897"/>
                  </a:lnTo>
                  <a:lnTo>
                    <a:pt x="542124" y="728243"/>
                  </a:lnTo>
                  <a:lnTo>
                    <a:pt x="557530" y="669645"/>
                  </a:lnTo>
                  <a:lnTo>
                    <a:pt x="557530" y="837425"/>
                  </a:lnTo>
                  <a:lnTo>
                    <a:pt x="576580" y="837425"/>
                  </a:lnTo>
                  <a:lnTo>
                    <a:pt x="576580" y="732739"/>
                  </a:lnTo>
                  <a:lnTo>
                    <a:pt x="595617" y="732739"/>
                  </a:lnTo>
                  <a:lnTo>
                    <a:pt x="595617" y="837425"/>
                  </a:lnTo>
                  <a:lnTo>
                    <a:pt x="614667" y="837425"/>
                  </a:lnTo>
                  <a:lnTo>
                    <a:pt x="614667" y="670217"/>
                  </a:lnTo>
                  <a:lnTo>
                    <a:pt x="629132" y="724839"/>
                  </a:lnTo>
                  <a:lnTo>
                    <a:pt x="629132" y="730097"/>
                  </a:lnTo>
                  <a:lnTo>
                    <a:pt x="633399" y="734364"/>
                  </a:lnTo>
                  <a:lnTo>
                    <a:pt x="643915" y="734364"/>
                  </a:lnTo>
                  <a:lnTo>
                    <a:pt x="648169" y="730097"/>
                  </a:lnTo>
                  <a:lnTo>
                    <a:pt x="648169" y="724839"/>
                  </a:lnTo>
                  <a:lnTo>
                    <a:pt x="662266" y="670217"/>
                  </a:lnTo>
                  <a:lnTo>
                    <a:pt x="662266" y="700201"/>
                  </a:lnTo>
                  <a:lnTo>
                    <a:pt x="645896" y="761288"/>
                  </a:lnTo>
                  <a:lnTo>
                    <a:pt x="662266" y="761288"/>
                  </a:lnTo>
                  <a:lnTo>
                    <a:pt x="662266" y="837425"/>
                  </a:lnTo>
                  <a:lnTo>
                    <a:pt x="681304" y="837425"/>
                  </a:lnTo>
                  <a:lnTo>
                    <a:pt x="681304" y="761288"/>
                  </a:lnTo>
                  <a:lnTo>
                    <a:pt x="700341" y="761288"/>
                  </a:lnTo>
                  <a:lnTo>
                    <a:pt x="700341" y="837425"/>
                  </a:lnTo>
                  <a:lnTo>
                    <a:pt x="719391" y="837425"/>
                  </a:lnTo>
                  <a:lnTo>
                    <a:pt x="719391" y="761288"/>
                  </a:lnTo>
                  <a:lnTo>
                    <a:pt x="735812" y="761288"/>
                  </a:lnTo>
                  <a:lnTo>
                    <a:pt x="719391" y="700201"/>
                  </a:lnTo>
                  <a:lnTo>
                    <a:pt x="719391" y="669645"/>
                  </a:lnTo>
                  <a:lnTo>
                    <a:pt x="735101" y="729119"/>
                  </a:lnTo>
                  <a:lnTo>
                    <a:pt x="739063" y="732040"/>
                  </a:lnTo>
                  <a:lnTo>
                    <a:pt x="748741" y="731735"/>
                  </a:lnTo>
                  <a:lnTo>
                    <a:pt x="752868" y="7273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384469" y="4550665"/>
            <a:ext cx="5577840" cy="1047723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9050" marR="7620">
              <a:lnSpc>
                <a:spcPts val="3795"/>
              </a:lnSpc>
              <a:spcBef>
                <a:spcPts val="570"/>
              </a:spcBef>
            </a:pP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Apa</a:t>
            </a:r>
            <a:r>
              <a:rPr sz="345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345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spc="-15" dirty="0">
                <a:solidFill>
                  <a:srgbClr val="FFFFFF"/>
                </a:solidFill>
                <a:latin typeface="Calibri"/>
                <a:cs typeface="Calibri"/>
              </a:rPr>
              <a:t>membedakan</a:t>
            </a:r>
            <a:r>
              <a:rPr sz="345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spc="-15" dirty="0">
                <a:solidFill>
                  <a:srgbClr val="FFFFFF"/>
                </a:solidFill>
                <a:latin typeface="Calibri"/>
                <a:cs typeface="Calibri"/>
              </a:rPr>
              <a:t>produk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3450" spc="-1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3450" spc="-9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produk</a:t>
            </a:r>
            <a:r>
              <a:rPr sz="345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spc="-15" dirty="0">
                <a:solidFill>
                  <a:srgbClr val="FFFFFF"/>
                </a:solidFill>
                <a:latin typeface="Calibri"/>
                <a:cs typeface="Calibri"/>
              </a:rPr>
              <a:t>sejenis?</a:t>
            </a:r>
            <a:endParaRPr sz="34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227314" y="7013449"/>
            <a:ext cx="9450705" cy="2519363"/>
            <a:chOff x="5484876" y="4675632"/>
            <a:chExt cx="6300470" cy="1679575"/>
          </a:xfrm>
        </p:grpSpPr>
        <p:sp>
          <p:nvSpPr>
            <p:cNvPr id="21" name="object 21"/>
            <p:cNvSpPr/>
            <p:nvPr/>
          </p:nvSpPr>
          <p:spPr>
            <a:xfrm>
              <a:off x="5484876" y="4675632"/>
              <a:ext cx="6300470" cy="1679575"/>
            </a:xfrm>
            <a:custGeom>
              <a:avLst/>
              <a:gdLst/>
              <a:ahLst/>
              <a:cxnLst/>
              <a:rect l="l" t="t" r="r" b="b"/>
              <a:pathLst>
                <a:path w="6300470" h="1679575">
                  <a:moveTo>
                    <a:pt x="6132322" y="0"/>
                  </a:moveTo>
                  <a:lnTo>
                    <a:pt x="167894" y="0"/>
                  </a:lnTo>
                  <a:lnTo>
                    <a:pt x="123266" y="5998"/>
                  </a:lnTo>
                  <a:lnTo>
                    <a:pt x="83161" y="22925"/>
                  </a:lnTo>
                  <a:lnTo>
                    <a:pt x="49180" y="49180"/>
                  </a:lnTo>
                  <a:lnTo>
                    <a:pt x="22925" y="83161"/>
                  </a:lnTo>
                  <a:lnTo>
                    <a:pt x="5998" y="123266"/>
                  </a:lnTo>
                  <a:lnTo>
                    <a:pt x="0" y="167894"/>
                  </a:lnTo>
                  <a:lnTo>
                    <a:pt x="0" y="1511503"/>
                  </a:lnTo>
                  <a:lnTo>
                    <a:pt x="5998" y="1556147"/>
                  </a:lnTo>
                  <a:lnTo>
                    <a:pt x="22925" y="1596265"/>
                  </a:lnTo>
                  <a:lnTo>
                    <a:pt x="49180" y="1630256"/>
                  </a:lnTo>
                  <a:lnTo>
                    <a:pt x="83161" y="1656517"/>
                  </a:lnTo>
                  <a:lnTo>
                    <a:pt x="123266" y="1673448"/>
                  </a:lnTo>
                  <a:lnTo>
                    <a:pt x="167894" y="1679448"/>
                  </a:lnTo>
                  <a:lnTo>
                    <a:pt x="6132322" y="1679448"/>
                  </a:lnTo>
                  <a:lnTo>
                    <a:pt x="6176949" y="1673448"/>
                  </a:lnTo>
                  <a:lnTo>
                    <a:pt x="6217054" y="1656517"/>
                  </a:lnTo>
                  <a:lnTo>
                    <a:pt x="6251035" y="1630256"/>
                  </a:lnTo>
                  <a:lnTo>
                    <a:pt x="6277290" y="1596265"/>
                  </a:lnTo>
                  <a:lnTo>
                    <a:pt x="6294217" y="1556147"/>
                  </a:lnTo>
                  <a:lnTo>
                    <a:pt x="6300216" y="1511503"/>
                  </a:lnTo>
                  <a:lnTo>
                    <a:pt x="6300216" y="167894"/>
                  </a:lnTo>
                  <a:lnTo>
                    <a:pt x="6294217" y="123266"/>
                  </a:lnTo>
                  <a:lnTo>
                    <a:pt x="6277290" y="83161"/>
                  </a:lnTo>
                  <a:lnTo>
                    <a:pt x="6251035" y="49180"/>
                  </a:lnTo>
                  <a:lnTo>
                    <a:pt x="6217054" y="22925"/>
                  </a:lnTo>
                  <a:lnTo>
                    <a:pt x="6176949" y="5998"/>
                  </a:lnTo>
                  <a:lnTo>
                    <a:pt x="613232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087952" y="5116095"/>
              <a:ext cx="737235" cy="791210"/>
            </a:xfrm>
            <a:custGeom>
              <a:avLst/>
              <a:gdLst/>
              <a:ahLst/>
              <a:cxnLst/>
              <a:rect l="l" t="t" r="r" b="b"/>
              <a:pathLst>
                <a:path w="737234" h="791210">
                  <a:moveTo>
                    <a:pt x="301533" y="763269"/>
                  </a:moveTo>
                  <a:lnTo>
                    <a:pt x="73027" y="763269"/>
                  </a:lnTo>
                  <a:lnTo>
                    <a:pt x="73027" y="791209"/>
                  </a:lnTo>
                  <a:lnTo>
                    <a:pt x="301533" y="791209"/>
                  </a:lnTo>
                  <a:lnTo>
                    <a:pt x="301533" y="763269"/>
                  </a:lnTo>
                  <a:close/>
                </a:path>
                <a:path w="737234" h="791210">
                  <a:moveTo>
                    <a:pt x="663336" y="763269"/>
                  </a:moveTo>
                  <a:lnTo>
                    <a:pt x="434829" y="763269"/>
                  </a:lnTo>
                  <a:lnTo>
                    <a:pt x="434829" y="791209"/>
                  </a:lnTo>
                  <a:lnTo>
                    <a:pt x="663336" y="791209"/>
                  </a:lnTo>
                  <a:lnTo>
                    <a:pt x="663336" y="763269"/>
                  </a:lnTo>
                  <a:close/>
                </a:path>
                <a:path w="737234" h="791210">
                  <a:moveTo>
                    <a:pt x="350091" y="325119"/>
                  </a:moveTo>
                  <a:lnTo>
                    <a:pt x="23898" y="325119"/>
                  </a:lnTo>
                  <a:lnTo>
                    <a:pt x="14024" y="326389"/>
                  </a:lnTo>
                  <a:lnTo>
                    <a:pt x="8247" y="331469"/>
                  </a:lnTo>
                  <a:lnTo>
                    <a:pt x="6987" y="339089"/>
                  </a:lnTo>
                  <a:lnTo>
                    <a:pt x="10663" y="349249"/>
                  </a:lnTo>
                  <a:lnTo>
                    <a:pt x="28563" y="377189"/>
                  </a:lnTo>
                  <a:lnTo>
                    <a:pt x="34392" y="389889"/>
                  </a:lnTo>
                  <a:lnTo>
                    <a:pt x="38304" y="402589"/>
                  </a:lnTo>
                  <a:lnTo>
                    <a:pt x="40249" y="415289"/>
                  </a:lnTo>
                  <a:lnTo>
                    <a:pt x="40179" y="429259"/>
                  </a:lnTo>
                  <a:lnTo>
                    <a:pt x="0" y="735329"/>
                  </a:lnTo>
                  <a:lnTo>
                    <a:pt x="297" y="744219"/>
                  </a:lnTo>
                  <a:lnTo>
                    <a:pt x="4162" y="753109"/>
                  </a:lnTo>
                  <a:lnTo>
                    <a:pt x="10951" y="759459"/>
                  </a:lnTo>
                  <a:lnTo>
                    <a:pt x="20018" y="763269"/>
                  </a:lnTo>
                  <a:lnTo>
                    <a:pt x="356351" y="763269"/>
                  </a:lnTo>
                  <a:lnTo>
                    <a:pt x="363294" y="760729"/>
                  </a:lnTo>
                  <a:lnTo>
                    <a:pt x="368181" y="755649"/>
                  </a:lnTo>
                  <a:lnTo>
                    <a:pt x="729956" y="755649"/>
                  </a:lnTo>
                  <a:lnTo>
                    <a:pt x="734518" y="749299"/>
                  </a:lnTo>
                  <a:lnTo>
                    <a:pt x="736720" y="739139"/>
                  </a:lnTo>
                  <a:lnTo>
                    <a:pt x="736641" y="736599"/>
                  </a:lnTo>
                  <a:lnTo>
                    <a:pt x="736403" y="735329"/>
                  </a:lnTo>
                  <a:lnTo>
                    <a:pt x="735220" y="725169"/>
                  </a:lnTo>
                  <a:lnTo>
                    <a:pt x="39703" y="725169"/>
                  </a:lnTo>
                  <a:lnTo>
                    <a:pt x="61030" y="563879"/>
                  </a:lnTo>
                  <a:lnTo>
                    <a:pt x="242069" y="563879"/>
                  </a:lnTo>
                  <a:lnTo>
                    <a:pt x="241931" y="562609"/>
                  </a:lnTo>
                  <a:lnTo>
                    <a:pt x="351330" y="562609"/>
                  </a:lnTo>
                  <a:lnTo>
                    <a:pt x="346491" y="525779"/>
                  </a:lnTo>
                  <a:lnTo>
                    <a:pt x="65981" y="525779"/>
                  </a:lnTo>
                  <a:lnTo>
                    <a:pt x="77882" y="435609"/>
                  </a:lnTo>
                  <a:lnTo>
                    <a:pt x="78346" y="416559"/>
                  </a:lnTo>
                  <a:lnTo>
                    <a:pt x="76213" y="398779"/>
                  </a:lnTo>
                  <a:lnTo>
                    <a:pt x="71535" y="380999"/>
                  </a:lnTo>
                  <a:lnTo>
                    <a:pt x="64362" y="363219"/>
                  </a:lnTo>
                  <a:lnTo>
                    <a:pt x="354376" y="363219"/>
                  </a:lnTo>
                  <a:lnTo>
                    <a:pt x="363326" y="349249"/>
                  </a:lnTo>
                  <a:lnTo>
                    <a:pt x="367002" y="339089"/>
                  </a:lnTo>
                  <a:lnTo>
                    <a:pt x="365742" y="331469"/>
                  </a:lnTo>
                  <a:lnTo>
                    <a:pt x="359965" y="326389"/>
                  </a:lnTo>
                  <a:lnTo>
                    <a:pt x="350091" y="325119"/>
                  </a:lnTo>
                  <a:close/>
                </a:path>
                <a:path w="737234" h="791210">
                  <a:moveTo>
                    <a:pt x="729956" y="755649"/>
                  </a:moveTo>
                  <a:lnTo>
                    <a:pt x="368181" y="755649"/>
                  </a:lnTo>
                  <a:lnTo>
                    <a:pt x="373069" y="760729"/>
                  </a:lnTo>
                  <a:lnTo>
                    <a:pt x="380019" y="763269"/>
                  </a:lnTo>
                  <a:lnTo>
                    <a:pt x="711489" y="763269"/>
                  </a:lnTo>
                  <a:lnTo>
                    <a:pt x="721100" y="761999"/>
                  </a:lnTo>
                  <a:lnTo>
                    <a:pt x="729044" y="756919"/>
                  </a:lnTo>
                  <a:lnTo>
                    <a:pt x="729956" y="755649"/>
                  </a:lnTo>
                  <a:close/>
                </a:path>
                <a:path w="737234" h="791210">
                  <a:moveTo>
                    <a:pt x="242069" y="563879"/>
                  </a:moveTo>
                  <a:lnTo>
                    <a:pt x="132057" y="563879"/>
                  </a:lnTo>
                  <a:lnTo>
                    <a:pt x="114443" y="725169"/>
                  </a:lnTo>
                  <a:lnTo>
                    <a:pt x="259545" y="725169"/>
                  </a:lnTo>
                  <a:lnTo>
                    <a:pt x="242069" y="563879"/>
                  </a:lnTo>
                  <a:close/>
                </a:path>
                <a:path w="737234" h="791210">
                  <a:moveTo>
                    <a:pt x="351330" y="562609"/>
                  </a:moveTo>
                  <a:lnTo>
                    <a:pt x="312959" y="562609"/>
                  </a:lnTo>
                  <a:lnTo>
                    <a:pt x="334286" y="725169"/>
                  </a:lnTo>
                  <a:lnTo>
                    <a:pt x="401315" y="725169"/>
                  </a:lnTo>
                  <a:lnTo>
                    <a:pt x="405927" y="685799"/>
                  </a:lnTo>
                  <a:lnTo>
                    <a:pt x="367515" y="685799"/>
                  </a:lnTo>
                  <a:lnTo>
                    <a:pt x="351330" y="562609"/>
                  </a:lnTo>
                  <a:close/>
                </a:path>
                <a:path w="737234" h="791210">
                  <a:moveTo>
                    <a:pt x="604210" y="562609"/>
                  </a:moveTo>
                  <a:lnTo>
                    <a:pt x="493860" y="562609"/>
                  </a:lnTo>
                  <a:lnTo>
                    <a:pt x="476246" y="725169"/>
                  </a:lnTo>
                  <a:lnTo>
                    <a:pt x="621824" y="725169"/>
                  </a:lnTo>
                  <a:lnTo>
                    <a:pt x="604210" y="562609"/>
                  </a:lnTo>
                  <a:close/>
                </a:path>
                <a:path w="737234" h="791210">
                  <a:moveTo>
                    <a:pt x="716295" y="562609"/>
                  </a:moveTo>
                  <a:lnTo>
                    <a:pt x="677903" y="562609"/>
                  </a:lnTo>
                  <a:lnTo>
                    <a:pt x="696946" y="725169"/>
                  </a:lnTo>
                  <a:lnTo>
                    <a:pt x="735220" y="725169"/>
                  </a:lnTo>
                  <a:lnTo>
                    <a:pt x="716295" y="562609"/>
                  </a:lnTo>
                  <a:close/>
                </a:path>
                <a:path w="737234" h="791210">
                  <a:moveTo>
                    <a:pt x="653815" y="325119"/>
                  </a:moveTo>
                  <a:lnTo>
                    <a:pt x="444350" y="325119"/>
                  </a:lnTo>
                  <a:lnTo>
                    <a:pt x="431772" y="326389"/>
                  </a:lnTo>
                  <a:lnTo>
                    <a:pt x="419417" y="331469"/>
                  </a:lnTo>
                  <a:lnTo>
                    <a:pt x="410007" y="340359"/>
                  </a:lnTo>
                  <a:lnTo>
                    <a:pt x="406266" y="353059"/>
                  </a:lnTo>
                  <a:lnTo>
                    <a:pt x="367515" y="685799"/>
                  </a:lnTo>
                  <a:lnTo>
                    <a:pt x="405927" y="685799"/>
                  </a:lnTo>
                  <a:lnTo>
                    <a:pt x="420357" y="562609"/>
                  </a:lnTo>
                  <a:lnTo>
                    <a:pt x="716295" y="562609"/>
                  </a:lnTo>
                  <a:lnTo>
                    <a:pt x="711859" y="524509"/>
                  </a:lnTo>
                  <a:lnTo>
                    <a:pt x="424737" y="524509"/>
                  </a:lnTo>
                  <a:lnTo>
                    <a:pt x="443779" y="363219"/>
                  </a:lnTo>
                  <a:lnTo>
                    <a:pt x="693082" y="363219"/>
                  </a:lnTo>
                  <a:lnTo>
                    <a:pt x="691899" y="353059"/>
                  </a:lnTo>
                  <a:lnTo>
                    <a:pt x="688158" y="340359"/>
                  </a:lnTo>
                  <a:lnTo>
                    <a:pt x="678748" y="331469"/>
                  </a:lnTo>
                  <a:lnTo>
                    <a:pt x="666393" y="326389"/>
                  </a:lnTo>
                  <a:lnTo>
                    <a:pt x="653815" y="325119"/>
                  </a:lnTo>
                  <a:close/>
                </a:path>
                <a:path w="737234" h="791210">
                  <a:moveTo>
                    <a:pt x="220223" y="363219"/>
                  </a:moveTo>
                  <a:lnTo>
                    <a:pt x="153766" y="363219"/>
                  </a:lnTo>
                  <a:lnTo>
                    <a:pt x="136152" y="525779"/>
                  </a:lnTo>
                  <a:lnTo>
                    <a:pt x="346491" y="525779"/>
                  </a:lnTo>
                  <a:lnTo>
                    <a:pt x="346324" y="524509"/>
                  </a:lnTo>
                  <a:lnTo>
                    <a:pt x="237837" y="524509"/>
                  </a:lnTo>
                  <a:lnTo>
                    <a:pt x="220223" y="363219"/>
                  </a:lnTo>
                  <a:close/>
                </a:path>
                <a:path w="737234" h="791210">
                  <a:moveTo>
                    <a:pt x="354376" y="363219"/>
                  </a:moveTo>
                  <a:lnTo>
                    <a:pt x="309626" y="363219"/>
                  </a:lnTo>
                  <a:lnTo>
                    <a:pt x="302457" y="379729"/>
                  </a:lnTo>
                  <a:lnTo>
                    <a:pt x="297779" y="397509"/>
                  </a:lnTo>
                  <a:lnTo>
                    <a:pt x="295644" y="415289"/>
                  </a:lnTo>
                  <a:lnTo>
                    <a:pt x="295983" y="429259"/>
                  </a:lnTo>
                  <a:lnTo>
                    <a:pt x="296106" y="434339"/>
                  </a:lnTo>
                  <a:lnTo>
                    <a:pt x="308008" y="524509"/>
                  </a:lnTo>
                  <a:lnTo>
                    <a:pt x="346324" y="524509"/>
                  </a:lnTo>
                  <a:lnTo>
                    <a:pt x="333810" y="429259"/>
                  </a:lnTo>
                  <a:lnTo>
                    <a:pt x="333766" y="415289"/>
                  </a:lnTo>
                  <a:lnTo>
                    <a:pt x="335720" y="402589"/>
                  </a:lnTo>
                  <a:lnTo>
                    <a:pt x="339623" y="389889"/>
                  </a:lnTo>
                  <a:lnTo>
                    <a:pt x="345426" y="377189"/>
                  </a:lnTo>
                  <a:lnTo>
                    <a:pt x="354376" y="363219"/>
                  </a:lnTo>
                  <a:close/>
                </a:path>
                <a:path w="737234" h="791210">
                  <a:moveTo>
                    <a:pt x="587167" y="363219"/>
                  </a:moveTo>
                  <a:lnTo>
                    <a:pt x="510998" y="363219"/>
                  </a:lnTo>
                  <a:lnTo>
                    <a:pt x="510998" y="405129"/>
                  </a:lnTo>
                  <a:lnTo>
                    <a:pt x="498049" y="524509"/>
                  </a:lnTo>
                  <a:lnTo>
                    <a:pt x="600401" y="524509"/>
                  </a:lnTo>
                  <a:lnTo>
                    <a:pt x="587167" y="405129"/>
                  </a:lnTo>
                  <a:lnTo>
                    <a:pt x="587167" y="363219"/>
                  </a:lnTo>
                  <a:close/>
                </a:path>
                <a:path w="737234" h="791210">
                  <a:moveTo>
                    <a:pt x="693082" y="363219"/>
                  </a:moveTo>
                  <a:lnTo>
                    <a:pt x="654672" y="363219"/>
                  </a:lnTo>
                  <a:lnTo>
                    <a:pt x="673714" y="524509"/>
                  </a:lnTo>
                  <a:lnTo>
                    <a:pt x="711859" y="524509"/>
                  </a:lnTo>
                  <a:lnTo>
                    <a:pt x="693082" y="363219"/>
                  </a:lnTo>
                  <a:close/>
                </a:path>
                <a:path w="737234" h="791210">
                  <a:moveTo>
                    <a:pt x="186994" y="0"/>
                  </a:moveTo>
                  <a:lnTo>
                    <a:pt x="149957" y="35559"/>
                  </a:lnTo>
                  <a:lnTo>
                    <a:pt x="138740" y="73659"/>
                  </a:lnTo>
                  <a:lnTo>
                    <a:pt x="135073" y="115569"/>
                  </a:lnTo>
                  <a:lnTo>
                    <a:pt x="134962" y="116839"/>
                  </a:lnTo>
                  <a:lnTo>
                    <a:pt x="134850" y="118109"/>
                  </a:lnTo>
                  <a:lnTo>
                    <a:pt x="134739" y="119379"/>
                  </a:lnTo>
                  <a:lnTo>
                    <a:pt x="134628" y="121919"/>
                  </a:lnTo>
                  <a:lnTo>
                    <a:pt x="95703" y="149859"/>
                  </a:lnTo>
                  <a:lnTo>
                    <a:pt x="71611" y="189229"/>
                  </a:lnTo>
                  <a:lnTo>
                    <a:pt x="64254" y="236219"/>
                  </a:lnTo>
                  <a:lnTo>
                    <a:pt x="75534" y="283209"/>
                  </a:lnTo>
                  <a:lnTo>
                    <a:pt x="81822" y="294639"/>
                  </a:lnTo>
                  <a:lnTo>
                    <a:pt x="89341" y="306069"/>
                  </a:lnTo>
                  <a:lnTo>
                    <a:pt x="98018" y="316229"/>
                  </a:lnTo>
                  <a:lnTo>
                    <a:pt x="107779" y="325119"/>
                  </a:lnTo>
                  <a:lnTo>
                    <a:pt x="264401" y="325119"/>
                  </a:lnTo>
                  <a:lnTo>
                    <a:pt x="272447" y="314959"/>
                  </a:lnTo>
                  <a:lnTo>
                    <a:pt x="183864" y="314959"/>
                  </a:lnTo>
                  <a:lnTo>
                    <a:pt x="152530" y="308609"/>
                  </a:lnTo>
                  <a:lnTo>
                    <a:pt x="108159" y="261619"/>
                  </a:lnTo>
                  <a:lnTo>
                    <a:pt x="102691" y="236219"/>
                  </a:lnTo>
                  <a:lnTo>
                    <a:pt x="102569" y="233679"/>
                  </a:lnTo>
                  <a:lnTo>
                    <a:pt x="108350" y="200659"/>
                  </a:lnTo>
                  <a:lnTo>
                    <a:pt x="303214" y="200659"/>
                  </a:lnTo>
                  <a:lnTo>
                    <a:pt x="302694" y="195579"/>
                  </a:lnTo>
                  <a:lnTo>
                    <a:pt x="279659" y="153669"/>
                  </a:lnTo>
                  <a:lnTo>
                    <a:pt x="250647" y="128269"/>
                  </a:lnTo>
                  <a:lnTo>
                    <a:pt x="239361" y="121919"/>
                  </a:lnTo>
                  <a:lnTo>
                    <a:pt x="239249" y="119379"/>
                  </a:lnTo>
                  <a:lnTo>
                    <a:pt x="235249" y="73659"/>
                  </a:lnTo>
                  <a:lnTo>
                    <a:pt x="224032" y="35559"/>
                  </a:lnTo>
                  <a:lnTo>
                    <a:pt x="207387" y="10159"/>
                  </a:lnTo>
                  <a:lnTo>
                    <a:pt x="186994" y="0"/>
                  </a:lnTo>
                  <a:close/>
                </a:path>
                <a:path w="737234" h="791210">
                  <a:moveTo>
                    <a:pt x="482649" y="43179"/>
                  </a:moveTo>
                  <a:lnTo>
                    <a:pt x="474065" y="45719"/>
                  </a:lnTo>
                  <a:lnTo>
                    <a:pt x="466820" y="49529"/>
                  </a:lnTo>
                  <a:lnTo>
                    <a:pt x="460151" y="58419"/>
                  </a:lnTo>
                  <a:lnTo>
                    <a:pt x="457597" y="69849"/>
                  </a:lnTo>
                  <a:lnTo>
                    <a:pt x="458861" y="82549"/>
                  </a:lnTo>
                  <a:lnTo>
                    <a:pt x="458988" y="83819"/>
                  </a:lnTo>
                  <a:lnTo>
                    <a:pt x="464154" y="99059"/>
                  </a:lnTo>
                  <a:lnTo>
                    <a:pt x="440082" y="116839"/>
                  </a:lnTo>
                  <a:lnTo>
                    <a:pt x="421886" y="140969"/>
                  </a:lnTo>
                  <a:lnTo>
                    <a:pt x="410352" y="167639"/>
                  </a:lnTo>
                  <a:lnTo>
                    <a:pt x="406266" y="198119"/>
                  </a:lnTo>
                  <a:lnTo>
                    <a:pt x="406266" y="236219"/>
                  </a:lnTo>
                  <a:lnTo>
                    <a:pt x="408781" y="256539"/>
                  </a:lnTo>
                  <a:lnTo>
                    <a:pt x="415965" y="269239"/>
                  </a:lnTo>
                  <a:lnTo>
                    <a:pt x="427273" y="276859"/>
                  </a:lnTo>
                  <a:lnTo>
                    <a:pt x="442160" y="280669"/>
                  </a:lnTo>
                  <a:lnTo>
                    <a:pt x="450426" y="293369"/>
                  </a:lnTo>
                  <a:lnTo>
                    <a:pt x="460215" y="304799"/>
                  </a:lnTo>
                  <a:lnTo>
                    <a:pt x="471402" y="316229"/>
                  </a:lnTo>
                  <a:lnTo>
                    <a:pt x="483863" y="325119"/>
                  </a:lnTo>
                  <a:lnTo>
                    <a:pt x="614302" y="325119"/>
                  </a:lnTo>
                  <a:lnTo>
                    <a:pt x="626766" y="316229"/>
                  </a:lnTo>
                  <a:lnTo>
                    <a:pt x="636710" y="306069"/>
                  </a:lnTo>
                  <a:lnTo>
                    <a:pt x="548892" y="306069"/>
                  </a:lnTo>
                  <a:lnTo>
                    <a:pt x="516279" y="299719"/>
                  </a:lnTo>
                  <a:lnTo>
                    <a:pt x="489647" y="281939"/>
                  </a:lnTo>
                  <a:lnTo>
                    <a:pt x="471691" y="255269"/>
                  </a:lnTo>
                  <a:lnTo>
                    <a:pt x="465106" y="222249"/>
                  </a:lnTo>
                  <a:lnTo>
                    <a:pt x="465297" y="222249"/>
                  </a:lnTo>
                  <a:lnTo>
                    <a:pt x="465344" y="214629"/>
                  </a:lnTo>
                  <a:lnTo>
                    <a:pt x="466273" y="208279"/>
                  </a:lnTo>
                  <a:lnTo>
                    <a:pt x="468058" y="200659"/>
                  </a:lnTo>
                  <a:lnTo>
                    <a:pt x="691899" y="200659"/>
                  </a:lnTo>
                  <a:lnTo>
                    <a:pt x="691899" y="198119"/>
                  </a:lnTo>
                  <a:lnTo>
                    <a:pt x="687683" y="167639"/>
                  </a:lnTo>
                  <a:lnTo>
                    <a:pt x="685510" y="162559"/>
                  </a:lnTo>
                  <a:lnTo>
                    <a:pt x="549083" y="162559"/>
                  </a:lnTo>
                  <a:lnTo>
                    <a:pt x="535601" y="161289"/>
                  </a:lnTo>
                  <a:lnTo>
                    <a:pt x="525066" y="157479"/>
                  </a:lnTo>
                  <a:lnTo>
                    <a:pt x="518207" y="151129"/>
                  </a:lnTo>
                  <a:lnTo>
                    <a:pt x="515759" y="143509"/>
                  </a:lnTo>
                  <a:lnTo>
                    <a:pt x="518207" y="137159"/>
                  </a:lnTo>
                  <a:lnTo>
                    <a:pt x="525066" y="130809"/>
                  </a:lnTo>
                  <a:lnTo>
                    <a:pt x="535601" y="126999"/>
                  </a:lnTo>
                  <a:lnTo>
                    <a:pt x="549083" y="124459"/>
                  </a:lnTo>
                  <a:lnTo>
                    <a:pt x="663832" y="124459"/>
                  </a:lnTo>
                  <a:lnTo>
                    <a:pt x="662841" y="123189"/>
                  </a:lnTo>
                  <a:lnTo>
                    <a:pt x="504905" y="123189"/>
                  </a:lnTo>
                  <a:lnTo>
                    <a:pt x="501310" y="119379"/>
                  </a:lnTo>
                  <a:lnTo>
                    <a:pt x="497938" y="116839"/>
                  </a:lnTo>
                  <a:lnTo>
                    <a:pt x="494812" y="113029"/>
                  </a:lnTo>
                  <a:lnTo>
                    <a:pt x="483733" y="96519"/>
                  </a:lnTo>
                  <a:lnTo>
                    <a:pt x="477734" y="82549"/>
                  </a:lnTo>
                  <a:lnTo>
                    <a:pt x="476322" y="71119"/>
                  </a:lnTo>
                  <a:lnTo>
                    <a:pt x="479007" y="63499"/>
                  </a:lnTo>
                  <a:lnTo>
                    <a:pt x="480523" y="63499"/>
                  </a:lnTo>
                  <a:lnTo>
                    <a:pt x="482379" y="62229"/>
                  </a:lnTo>
                  <a:lnTo>
                    <a:pt x="533490" y="62229"/>
                  </a:lnTo>
                  <a:lnTo>
                    <a:pt x="535848" y="54609"/>
                  </a:lnTo>
                  <a:lnTo>
                    <a:pt x="515378" y="54609"/>
                  </a:lnTo>
                  <a:lnTo>
                    <a:pt x="511442" y="52069"/>
                  </a:lnTo>
                  <a:lnTo>
                    <a:pt x="507269" y="49529"/>
                  </a:lnTo>
                  <a:lnTo>
                    <a:pt x="502905" y="48259"/>
                  </a:lnTo>
                  <a:lnTo>
                    <a:pt x="492340" y="44449"/>
                  </a:lnTo>
                  <a:lnTo>
                    <a:pt x="482649" y="43179"/>
                  </a:lnTo>
                  <a:close/>
                </a:path>
                <a:path w="737234" h="791210">
                  <a:moveTo>
                    <a:pt x="303214" y="200659"/>
                  </a:moveTo>
                  <a:lnTo>
                    <a:pt x="264306" y="200659"/>
                  </a:lnTo>
                  <a:lnTo>
                    <a:pt x="270008" y="233679"/>
                  </a:lnTo>
                  <a:lnTo>
                    <a:pt x="262942" y="265429"/>
                  </a:lnTo>
                  <a:lnTo>
                    <a:pt x="244643" y="292099"/>
                  </a:lnTo>
                  <a:lnTo>
                    <a:pt x="216645" y="309879"/>
                  </a:lnTo>
                  <a:lnTo>
                    <a:pt x="183864" y="314959"/>
                  </a:lnTo>
                  <a:lnTo>
                    <a:pt x="272447" y="314959"/>
                  </a:lnTo>
                  <a:lnTo>
                    <a:pt x="294574" y="287019"/>
                  </a:lnTo>
                  <a:lnTo>
                    <a:pt x="307502" y="242569"/>
                  </a:lnTo>
                  <a:lnTo>
                    <a:pt x="303214" y="200659"/>
                  </a:lnTo>
                  <a:close/>
                </a:path>
                <a:path w="737234" h="791210">
                  <a:moveTo>
                    <a:pt x="691899" y="200659"/>
                  </a:moveTo>
                  <a:lnTo>
                    <a:pt x="629917" y="200659"/>
                  </a:lnTo>
                  <a:lnTo>
                    <a:pt x="631710" y="208279"/>
                  </a:lnTo>
                  <a:lnTo>
                    <a:pt x="632638" y="214629"/>
                  </a:lnTo>
                  <a:lnTo>
                    <a:pt x="626094" y="255269"/>
                  </a:lnTo>
                  <a:lnTo>
                    <a:pt x="581505" y="299719"/>
                  </a:lnTo>
                  <a:lnTo>
                    <a:pt x="548892" y="306069"/>
                  </a:lnTo>
                  <a:lnTo>
                    <a:pt x="636710" y="306069"/>
                  </a:lnTo>
                  <a:lnTo>
                    <a:pt x="637953" y="304799"/>
                  </a:lnTo>
                  <a:lnTo>
                    <a:pt x="647740" y="293369"/>
                  </a:lnTo>
                  <a:lnTo>
                    <a:pt x="656005" y="280669"/>
                  </a:lnTo>
                  <a:lnTo>
                    <a:pt x="670892" y="276859"/>
                  </a:lnTo>
                  <a:lnTo>
                    <a:pt x="682200" y="269239"/>
                  </a:lnTo>
                  <a:lnTo>
                    <a:pt x="689384" y="256539"/>
                  </a:lnTo>
                  <a:lnTo>
                    <a:pt x="691899" y="236219"/>
                  </a:lnTo>
                  <a:lnTo>
                    <a:pt x="691899" y="200659"/>
                  </a:lnTo>
                  <a:close/>
                </a:path>
                <a:path w="737234" h="791210">
                  <a:moveTo>
                    <a:pt x="663832" y="124459"/>
                  </a:moveTo>
                  <a:lnTo>
                    <a:pt x="549083" y="124459"/>
                  </a:lnTo>
                  <a:lnTo>
                    <a:pt x="562564" y="126999"/>
                  </a:lnTo>
                  <a:lnTo>
                    <a:pt x="573100" y="130809"/>
                  </a:lnTo>
                  <a:lnTo>
                    <a:pt x="579958" y="137159"/>
                  </a:lnTo>
                  <a:lnTo>
                    <a:pt x="582407" y="143509"/>
                  </a:lnTo>
                  <a:lnTo>
                    <a:pt x="579958" y="151129"/>
                  </a:lnTo>
                  <a:lnTo>
                    <a:pt x="573100" y="157479"/>
                  </a:lnTo>
                  <a:lnTo>
                    <a:pt x="562564" y="161289"/>
                  </a:lnTo>
                  <a:lnTo>
                    <a:pt x="549083" y="162559"/>
                  </a:lnTo>
                  <a:lnTo>
                    <a:pt x="685510" y="162559"/>
                  </a:lnTo>
                  <a:lnTo>
                    <a:pt x="675731" y="139699"/>
                  </a:lnTo>
                  <a:lnTo>
                    <a:pt x="663832" y="124459"/>
                  </a:lnTo>
                  <a:close/>
                </a:path>
                <a:path w="737234" h="791210">
                  <a:moveTo>
                    <a:pt x="533490" y="62229"/>
                  </a:moveTo>
                  <a:lnTo>
                    <a:pt x="488100" y="62229"/>
                  </a:lnTo>
                  <a:lnTo>
                    <a:pt x="491884" y="63499"/>
                  </a:lnTo>
                  <a:lnTo>
                    <a:pt x="495383" y="64769"/>
                  </a:lnTo>
                  <a:lnTo>
                    <a:pt x="501231" y="68579"/>
                  </a:lnTo>
                  <a:lnTo>
                    <a:pt x="506674" y="71119"/>
                  </a:lnTo>
                  <a:lnTo>
                    <a:pt x="511569" y="76199"/>
                  </a:lnTo>
                  <a:lnTo>
                    <a:pt x="511315" y="78739"/>
                  </a:lnTo>
                  <a:lnTo>
                    <a:pt x="511189" y="80009"/>
                  </a:lnTo>
                  <a:lnTo>
                    <a:pt x="511187" y="93979"/>
                  </a:lnTo>
                  <a:lnTo>
                    <a:pt x="511822" y="101599"/>
                  </a:lnTo>
                  <a:lnTo>
                    <a:pt x="512903" y="107949"/>
                  </a:lnTo>
                  <a:lnTo>
                    <a:pt x="514426" y="115569"/>
                  </a:lnTo>
                  <a:lnTo>
                    <a:pt x="510927" y="118109"/>
                  </a:lnTo>
                  <a:lnTo>
                    <a:pt x="507721" y="120649"/>
                  </a:lnTo>
                  <a:lnTo>
                    <a:pt x="504905" y="123189"/>
                  </a:lnTo>
                  <a:lnTo>
                    <a:pt x="662841" y="123189"/>
                  </a:lnTo>
                  <a:lnTo>
                    <a:pt x="661849" y="121919"/>
                  </a:lnTo>
                  <a:lnTo>
                    <a:pt x="591642" y="121919"/>
                  </a:lnTo>
                  <a:lnTo>
                    <a:pt x="589238" y="119379"/>
                  </a:lnTo>
                  <a:lnTo>
                    <a:pt x="586588" y="116839"/>
                  </a:lnTo>
                  <a:lnTo>
                    <a:pt x="583739" y="115569"/>
                  </a:lnTo>
                  <a:lnTo>
                    <a:pt x="585267" y="107949"/>
                  </a:lnTo>
                  <a:lnTo>
                    <a:pt x="532325" y="107949"/>
                  </a:lnTo>
                  <a:lnTo>
                    <a:pt x="530762" y="101599"/>
                  </a:lnTo>
                  <a:lnTo>
                    <a:pt x="529993" y="93979"/>
                  </a:lnTo>
                  <a:lnTo>
                    <a:pt x="530040" y="86359"/>
                  </a:lnTo>
                  <a:lnTo>
                    <a:pt x="531292" y="73659"/>
                  </a:lnTo>
                  <a:lnTo>
                    <a:pt x="531417" y="72389"/>
                  </a:lnTo>
                  <a:lnTo>
                    <a:pt x="531542" y="71119"/>
                  </a:lnTo>
                  <a:lnTo>
                    <a:pt x="531667" y="69849"/>
                  </a:lnTo>
                  <a:lnTo>
                    <a:pt x="531793" y="68579"/>
                  </a:lnTo>
                  <a:lnTo>
                    <a:pt x="531918" y="67309"/>
                  </a:lnTo>
                  <a:lnTo>
                    <a:pt x="533490" y="62229"/>
                  </a:lnTo>
                  <a:close/>
                </a:path>
                <a:path w="737234" h="791210">
                  <a:moveTo>
                    <a:pt x="636552" y="62229"/>
                  </a:moveTo>
                  <a:lnTo>
                    <a:pt x="611980" y="62229"/>
                  </a:lnTo>
                  <a:lnTo>
                    <a:pt x="616587" y="64769"/>
                  </a:lnTo>
                  <a:lnTo>
                    <a:pt x="619444" y="66039"/>
                  </a:lnTo>
                  <a:lnTo>
                    <a:pt x="619558" y="67309"/>
                  </a:lnTo>
                  <a:lnTo>
                    <a:pt x="619672" y="68579"/>
                  </a:lnTo>
                  <a:lnTo>
                    <a:pt x="619786" y="69849"/>
                  </a:lnTo>
                  <a:lnTo>
                    <a:pt x="619901" y="71119"/>
                  </a:lnTo>
                  <a:lnTo>
                    <a:pt x="600497" y="113029"/>
                  </a:lnTo>
                  <a:lnTo>
                    <a:pt x="597743" y="115569"/>
                  </a:lnTo>
                  <a:lnTo>
                    <a:pt x="594784" y="119379"/>
                  </a:lnTo>
                  <a:lnTo>
                    <a:pt x="591642" y="121919"/>
                  </a:lnTo>
                  <a:lnTo>
                    <a:pt x="661849" y="121919"/>
                  </a:lnTo>
                  <a:lnTo>
                    <a:pt x="656891" y="115569"/>
                  </a:lnTo>
                  <a:lnTo>
                    <a:pt x="632012" y="97789"/>
                  </a:lnTo>
                  <a:lnTo>
                    <a:pt x="633932" y="93979"/>
                  </a:lnTo>
                  <a:lnTo>
                    <a:pt x="636677" y="85089"/>
                  </a:lnTo>
                  <a:lnTo>
                    <a:pt x="638255" y="73659"/>
                  </a:lnTo>
                  <a:lnTo>
                    <a:pt x="638140" y="72389"/>
                  </a:lnTo>
                  <a:lnTo>
                    <a:pt x="638025" y="71119"/>
                  </a:lnTo>
                  <a:lnTo>
                    <a:pt x="637910" y="69849"/>
                  </a:lnTo>
                  <a:lnTo>
                    <a:pt x="637795" y="68579"/>
                  </a:lnTo>
                  <a:lnTo>
                    <a:pt x="637680" y="67309"/>
                  </a:lnTo>
                  <a:lnTo>
                    <a:pt x="637566" y="66039"/>
                  </a:lnTo>
                  <a:lnTo>
                    <a:pt x="637451" y="64769"/>
                  </a:lnTo>
                  <a:lnTo>
                    <a:pt x="636552" y="62229"/>
                  </a:lnTo>
                  <a:close/>
                </a:path>
                <a:path w="737234" h="791210">
                  <a:moveTo>
                    <a:pt x="549083" y="105409"/>
                  </a:moveTo>
                  <a:lnTo>
                    <a:pt x="532325" y="107949"/>
                  </a:lnTo>
                  <a:lnTo>
                    <a:pt x="565840" y="107949"/>
                  </a:lnTo>
                  <a:lnTo>
                    <a:pt x="549083" y="105409"/>
                  </a:lnTo>
                  <a:close/>
                </a:path>
                <a:path w="737234" h="791210">
                  <a:moveTo>
                    <a:pt x="576450" y="39369"/>
                  </a:moveTo>
                  <a:lnTo>
                    <a:pt x="549083" y="39369"/>
                  </a:lnTo>
                  <a:lnTo>
                    <a:pt x="555352" y="43179"/>
                  </a:lnTo>
                  <a:lnTo>
                    <a:pt x="561531" y="52069"/>
                  </a:lnTo>
                  <a:lnTo>
                    <a:pt x="566247" y="67309"/>
                  </a:lnTo>
                  <a:lnTo>
                    <a:pt x="567749" y="82549"/>
                  </a:lnTo>
                  <a:lnTo>
                    <a:pt x="567875" y="83819"/>
                  </a:lnTo>
                  <a:lnTo>
                    <a:pt x="568000" y="85089"/>
                  </a:lnTo>
                  <a:lnTo>
                    <a:pt x="568125" y="86359"/>
                  </a:lnTo>
                  <a:lnTo>
                    <a:pt x="568172" y="93979"/>
                  </a:lnTo>
                  <a:lnTo>
                    <a:pt x="567403" y="101599"/>
                  </a:lnTo>
                  <a:lnTo>
                    <a:pt x="565840" y="107949"/>
                  </a:lnTo>
                  <a:lnTo>
                    <a:pt x="585267" y="107949"/>
                  </a:lnTo>
                  <a:lnTo>
                    <a:pt x="586349" y="101599"/>
                  </a:lnTo>
                  <a:lnTo>
                    <a:pt x="586983" y="93979"/>
                  </a:lnTo>
                  <a:lnTo>
                    <a:pt x="587130" y="88899"/>
                  </a:lnTo>
                  <a:lnTo>
                    <a:pt x="587167" y="78739"/>
                  </a:lnTo>
                  <a:lnTo>
                    <a:pt x="586501" y="73659"/>
                  </a:lnTo>
                  <a:lnTo>
                    <a:pt x="596303" y="67309"/>
                  </a:lnTo>
                  <a:lnTo>
                    <a:pt x="605007" y="63499"/>
                  </a:lnTo>
                  <a:lnTo>
                    <a:pt x="611980" y="62229"/>
                  </a:lnTo>
                  <a:lnTo>
                    <a:pt x="636552" y="62229"/>
                  </a:lnTo>
                  <a:lnTo>
                    <a:pt x="634307" y="55879"/>
                  </a:lnTo>
                  <a:lnTo>
                    <a:pt x="632132" y="53339"/>
                  </a:lnTo>
                  <a:lnTo>
                    <a:pt x="582311" y="53339"/>
                  </a:lnTo>
                  <a:lnTo>
                    <a:pt x="576450" y="39369"/>
                  </a:lnTo>
                  <a:close/>
                </a:path>
                <a:path w="737234" h="791210">
                  <a:moveTo>
                    <a:pt x="549083" y="20319"/>
                  </a:moveTo>
                  <a:lnTo>
                    <a:pt x="538514" y="22859"/>
                  </a:lnTo>
                  <a:lnTo>
                    <a:pt x="529088" y="29209"/>
                  </a:lnTo>
                  <a:lnTo>
                    <a:pt x="521233" y="40639"/>
                  </a:lnTo>
                  <a:lnTo>
                    <a:pt x="515378" y="54609"/>
                  </a:lnTo>
                  <a:lnTo>
                    <a:pt x="535848" y="54609"/>
                  </a:lnTo>
                  <a:lnTo>
                    <a:pt x="536634" y="52069"/>
                  </a:lnTo>
                  <a:lnTo>
                    <a:pt x="542814" y="43179"/>
                  </a:lnTo>
                  <a:lnTo>
                    <a:pt x="549083" y="39369"/>
                  </a:lnTo>
                  <a:lnTo>
                    <a:pt x="576450" y="39369"/>
                  </a:lnTo>
                  <a:lnTo>
                    <a:pt x="568768" y="29209"/>
                  </a:lnTo>
                  <a:lnTo>
                    <a:pt x="559550" y="22859"/>
                  </a:lnTo>
                  <a:lnTo>
                    <a:pt x="549083" y="20319"/>
                  </a:lnTo>
                  <a:close/>
                </a:path>
                <a:path w="737234" h="791210">
                  <a:moveTo>
                    <a:pt x="613005" y="43179"/>
                  </a:moveTo>
                  <a:lnTo>
                    <a:pt x="603337" y="44449"/>
                  </a:lnTo>
                  <a:lnTo>
                    <a:pt x="592785" y="48259"/>
                  </a:lnTo>
                  <a:lnTo>
                    <a:pt x="589135" y="49529"/>
                  </a:lnTo>
                  <a:lnTo>
                    <a:pt x="585628" y="50799"/>
                  </a:lnTo>
                  <a:lnTo>
                    <a:pt x="582311" y="53339"/>
                  </a:lnTo>
                  <a:lnTo>
                    <a:pt x="632132" y="53339"/>
                  </a:lnTo>
                  <a:lnTo>
                    <a:pt x="628870" y="49529"/>
                  </a:lnTo>
                  <a:lnTo>
                    <a:pt x="621584" y="45719"/>
                  </a:lnTo>
                  <a:lnTo>
                    <a:pt x="613005" y="431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384470" y="7458380"/>
            <a:ext cx="5148263" cy="1529842"/>
          </a:xfrm>
          <a:prstGeom prst="rect">
            <a:avLst/>
          </a:prstGeom>
        </p:spPr>
        <p:txBody>
          <a:bodyPr vert="horz" wrap="square" lIns="0" tIns="63818" rIns="0" bIns="0" rtlCol="0">
            <a:spAutoFit/>
          </a:bodyPr>
          <a:lstStyle/>
          <a:p>
            <a:pPr marL="19050" marR="7620">
              <a:lnSpc>
                <a:spcPct val="91600"/>
              </a:lnSpc>
              <a:spcBef>
                <a:spcPts val="503"/>
              </a:spcBef>
            </a:pP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Kenapa</a:t>
            </a:r>
            <a:r>
              <a:rPr sz="345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pelanggan</a:t>
            </a:r>
            <a:r>
              <a:rPr sz="345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spc="-15" dirty="0">
                <a:solidFill>
                  <a:srgbClr val="FFFFFF"/>
                </a:solidFill>
                <a:latin typeface="Calibri"/>
                <a:cs typeface="Calibri"/>
              </a:rPr>
              <a:t>harus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membeli</a:t>
            </a:r>
            <a:r>
              <a:rPr sz="345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produk</a:t>
            </a:r>
            <a:r>
              <a:rPr sz="345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34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spc="-15" dirty="0">
                <a:solidFill>
                  <a:srgbClr val="FFFFFF"/>
                </a:solidFill>
                <a:latin typeface="Calibri"/>
                <a:cs typeface="Calibri"/>
              </a:rPr>
              <a:t>bukan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produk</a:t>
            </a:r>
            <a:r>
              <a:rPr sz="3450" spc="-1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345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spc="-15" dirty="0">
                <a:solidFill>
                  <a:srgbClr val="FFFFFF"/>
                </a:solidFill>
                <a:latin typeface="Calibri"/>
                <a:cs typeface="Calibri"/>
              </a:rPr>
              <a:t>lain?</a:t>
            </a:r>
            <a:endParaRPr sz="3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981825" cy="10287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4654296" y="0"/>
                </a:moveTo>
                <a:lnTo>
                  <a:pt x="0" y="0"/>
                </a:lnTo>
                <a:lnTo>
                  <a:pt x="0" y="6858000"/>
                </a:lnTo>
                <a:lnTo>
                  <a:pt x="4654296" y="6858000"/>
                </a:lnTo>
                <a:lnTo>
                  <a:pt x="465429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3641" y="846559"/>
            <a:ext cx="3900488" cy="2864439"/>
          </a:xfrm>
          <a:prstGeom prst="rect">
            <a:avLst/>
          </a:prstGeom>
        </p:spPr>
        <p:txBody>
          <a:bodyPr vert="horz" wrap="square" lIns="0" tIns="120968" rIns="0" bIns="0" rtlCol="0" anchor="ctr">
            <a:spAutoFit/>
          </a:bodyPr>
          <a:lstStyle/>
          <a:p>
            <a:pPr marL="19050" marR="7620">
              <a:lnSpc>
                <a:spcPct val="90000"/>
              </a:lnSpc>
              <a:spcBef>
                <a:spcPts val="953"/>
              </a:spcBef>
            </a:pPr>
            <a:r>
              <a:rPr sz="6600" spc="-15" dirty="0">
                <a:solidFill>
                  <a:srgbClr val="FFFFFF"/>
                </a:solidFill>
                <a:latin typeface="Calibri Light"/>
                <a:cs typeface="Calibri Light"/>
              </a:rPr>
              <a:t>Memahami Target Audiance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979157" y="0"/>
            <a:ext cx="11309033" cy="10287000"/>
            <a:chOff x="4652771" y="0"/>
            <a:chExt cx="7539355" cy="6858000"/>
          </a:xfrm>
        </p:grpSpPr>
        <p:sp>
          <p:nvSpPr>
            <p:cNvPr id="5" name="object 5"/>
            <p:cNvSpPr/>
            <p:nvPr/>
          </p:nvSpPr>
          <p:spPr>
            <a:xfrm>
              <a:off x="4652771" y="0"/>
              <a:ext cx="7539355" cy="6858000"/>
            </a:xfrm>
            <a:custGeom>
              <a:avLst/>
              <a:gdLst/>
              <a:ahLst/>
              <a:cxnLst/>
              <a:rect l="l" t="t" r="r" b="b"/>
              <a:pathLst>
                <a:path w="7539355" h="6858000">
                  <a:moveTo>
                    <a:pt x="7539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539228" y="6858000"/>
                  </a:lnTo>
                  <a:lnTo>
                    <a:pt x="75392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5440679" y="1187196"/>
              <a:ext cx="5605780" cy="1431290"/>
            </a:xfrm>
            <a:custGeom>
              <a:avLst/>
              <a:gdLst/>
              <a:ahLst/>
              <a:cxnLst/>
              <a:rect l="l" t="t" r="r" b="b"/>
              <a:pathLst>
                <a:path w="5605780" h="1431289">
                  <a:moveTo>
                    <a:pt x="5366766" y="0"/>
                  </a:moveTo>
                  <a:lnTo>
                    <a:pt x="238506" y="0"/>
                  </a:lnTo>
                  <a:lnTo>
                    <a:pt x="190445" y="4846"/>
                  </a:lnTo>
                  <a:lnTo>
                    <a:pt x="145678" y="18746"/>
                  </a:lnTo>
                  <a:lnTo>
                    <a:pt x="105165" y="40739"/>
                  </a:lnTo>
                  <a:lnTo>
                    <a:pt x="69865" y="69865"/>
                  </a:lnTo>
                  <a:lnTo>
                    <a:pt x="40739" y="105165"/>
                  </a:lnTo>
                  <a:lnTo>
                    <a:pt x="18746" y="145678"/>
                  </a:lnTo>
                  <a:lnTo>
                    <a:pt x="4846" y="190445"/>
                  </a:lnTo>
                  <a:lnTo>
                    <a:pt x="0" y="238505"/>
                  </a:lnTo>
                  <a:lnTo>
                    <a:pt x="0" y="1192529"/>
                  </a:lnTo>
                  <a:lnTo>
                    <a:pt x="4846" y="1240590"/>
                  </a:lnTo>
                  <a:lnTo>
                    <a:pt x="18746" y="1285357"/>
                  </a:lnTo>
                  <a:lnTo>
                    <a:pt x="40739" y="1325870"/>
                  </a:lnTo>
                  <a:lnTo>
                    <a:pt x="69865" y="1361170"/>
                  </a:lnTo>
                  <a:lnTo>
                    <a:pt x="105165" y="1390296"/>
                  </a:lnTo>
                  <a:lnTo>
                    <a:pt x="145678" y="1412289"/>
                  </a:lnTo>
                  <a:lnTo>
                    <a:pt x="190445" y="1426189"/>
                  </a:lnTo>
                  <a:lnTo>
                    <a:pt x="238506" y="1431036"/>
                  </a:lnTo>
                  <a:lnTo>
                    <a:pt x="5366766" y="1431036"/>
                  </a:lnTo>
                  <a:lnTo>
                    <a:pt x="5414826" y="1426189"/>
                  </a:lnTo>
                  <a:lnTo>
                    <a:pt x="5459593" y="1412289"/>
                  </a:lnTo>
                  <a:lnTo>
                    <a:pt x="5500106" y="1390296"/>
                  </a:lnTo>
                  <a:lnTo>
                    <a:pt x="5535406" y="1361170"/>
                  </a:lnTo>
                  <a:lnTo>
                    <a:pt x="5564532" y="1325870"/>
                  </a:lnTo>
                  <a:lnTo>
                    <a:pt x="5586525" y="1285357"/>
                  </a:lnTo>
                  <a:lnTo>
                    <a:pt x="5600425" y="1240590"/>
                  </a:lnTo>
                  <a:lnTo>
                    <a:pt x="5605272" y="1192529"/>
                  </a:lnTo>
                  <a:lnTo>
                    <a:pt x="5605272" y="238505"/>
                  </a:lnTo>
                  <a:lnTo>
                    <a:pt x="5600425" y="190445"/>
                  </a:lnTo>
                  <a:lnTo>
                    <a:pt x="5586525" y="145678"/>
                  </a:lnTo>
                  <a:lnTo>
                    <a:pt x="5564532" y="105165"/>
                  </a:lnTo>
                  <a:lnTo>
                    <a:pt x="5535406" y="69865"/>
                  </a:lnTo>
                  <a:lnTo>
                    <a:pt x="5500106" y="40739"/>
                  </a:lnTo>
                  <a:lnTo>
                    <a:pt x="5459593" y="18746"/>
                  </a:lnTo>
                  <a:lnTo>
                    <a:pt x="5414826" y="4846"/>
                  </a:lnTo>
                  <a:lnTo>
                    <a:pt x="536676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" name="object 7"/>
            <p:cNvSpPr/>
            <p:nvPr/>
          </p:nvSpPr>
          <p:spPr>
            <a:xfrm>
              <a:off x="5440679" y="1187196"/>
              <a:ext cx="5605780" cy="1431290"/>
            </a:xfrm>
            <a:custGeom>
              <a:avLst/>
              <a:gdLst/>
              <a:ahLst/>
              <a:cxnLst/>
              <a:rect l="l" t="t" r="r" b="b"/>
              <a:pathLst>
                <a:path w="5605780" h="1431289">
                  <a:moveTo>
                    <a:pt x="0" y="238505"/>
                  </a:moveTo>
                  <a:lnTo>
                    <a:pt x="4846" y="190445"/>
                  </a:lnTo>
                  <a:lnTo>
                    <a:pt x="18746" y="145678"/>
                  </a:lnTo>
                  <a:lnTo>
                    <a:pt x="40739" y="105165"/>
                  </a:lnTo>
                  <a:lnTo>
                    <a:pt x="69865" y="69865"/>
                  </a:lnTo>
                  <a:lnTo>
                    <a:pt x="105165" y="40739"/>
                  </a:lnTo>
                  <a:lnTo>
                    <a:pt x="145678" y="18746"/>
                  </a:lnTo>
                  <a:lnTo>
                    <a:pt x="190445" y="4846"/>
                  </a:lnTo>
                  <a:lnTo>
                    <a:pt x="238506" y="0"/>
                  </a:lnTo>
                  <a:lnTo>
                    <a:pt x="5366766" y="0"/>
                  </a:lnTo>
                  <a:lnTo>
                    <a:pt x="5414826" y="4846"/>
                  </a:lnTo>
                  <a:lnTo>
                    <a:pt x="5459593" y="18746"/>
                  </a:lnTo>
                  <a:lnTo>
                    <a:pt x="5500106" y="40739"/>
                  </a:lnTo>
                  <a:lnTo>
                    <a:pt x="5535406" y="69865"/>
                  </a:lnTo>
                  <a:lnTo>
                    <a:pt x="5564532" y="105165"/>
                  </a:lnTo>
                  <a:lnTo>
                    <a:pt x="5586525" y="145678"/>
                  </a:lnTo>
                  <a:lnTo>
                    <a:pt x="5600425" y="190445"/>
                  </a:lnTo>
                  <a:lnTo>
                    <a:pt x="5605272" y="238505"/>
                  </a:lnTo>
                  <a:lnTo>
                    <a:pt x="5605272" y="1192529"/>
                  </a:lnTo>
                  <a:lnTo>
                    <a:pt x="5600425" y="1240590"/>
                  </a:lnTo>
                  <a:lnTo>
                    <a:pt x="5586525" y="1285357"/>
                  </a:lnTo>
                  <a:lnTo>
                    <a:pt x="5564532" y="1325870"/>
                  </a:lnTo>
                  <a:lnTo>
                    <a:pt x="5535406" y="1361170"/>
                  </a:lnTo>
                  <a:lnTo>
                    <a:pt x="5500106" y="1390296"/>
                  </a:lnTo>
                  <a:lnTo>
                    <a:pt x="5459593" y="1412289"/>
                  </a:lnTo>
                  <a:lnTo>
                    <a:pt x="5414826" y="1426189"/>
                  </a:lnTo>
                  <a:lnTo>
                    <a:pt x="5366766" y="1431036"/>
                  </a:lnTo>
                  <a:lnTo>
                    <a:pt x="238506" y="1431036"/>
                  </a:lnTo>
                  <a:lnTo>
                    <a:pt x="190445" y="1426189"/>
                  </a:lnTo>
                  <a:lnTo>
                    <a:pt x="145678" y="1412289"/>
                  </a:lnTo>
                  <a:lnTo>
                    <a:pt x="105165" y="1390296"/>
                  </a:lnTo>
                  <a:lnTo>
                    <a:pt x="69865" y="1361170"/>
                  </a:lnTo>
                  <a:lnTo>
                    <a:pt x="40739" y="1325870"/>
                  </a:lnTo>
                  <a:lnTo>
                    <a:pt x="18746" y="1285357"/>
                  </a:lnTo>
                  <a:lnTo>
                    <a:pt x="4846" y="1240590"/>
                  </a:lnTo>
                  <a:lnTo>
                    <a:pt x="0" y="1192529"/>
                  </a:lnTo>
                  <a:lnTo>
                    <a:pt x="0" y="2385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395335" y="1935098"/>
            <a:ext cx="7900035" cy="1734129"/>
          </a:xfrm>
          <a:prstGeom prst="rect">
            <a:avLst/>
          </a:prstGeom>
        </p:spPr>
        <p:txBody>
          <a:bodyPr vert="horz" wrap="square" lIns="0" tIns="79058" rIns="0" bIns="0" rtlCol="0">
            <a:spAutoFit/>
          </a:bodyPr>
          <a:lstStyle/>
          <a:p>
            <a:pPr marL="19050" marR="7620">
              <a:lnSpc>
                <a:spcPts val="4290"/>
              </a:lnSpc>
              <a:spcBef>
                <a:spcPts val="623"/>
              </a:spcBef>
            </a:pP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Mengetahui</a:t>
            </a:r>
            <a:r>
              <a:rPr sz="3900" spc="-1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audiens</a:t>
            </a:r>
            <a:r>
              <a:rPr sz="39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-15" dirty="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r>
              <a:rPr sz="3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39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-15" dirty="0">
                <a:solidFill>
                  <a:srgbClr val="FFFFFF"/>
                </a:solidFill>
                <a:latin typeface="Calibri"/>
                <a:cs typeface="Calibri"/>
              </a:rPr>
              <a:t>dapat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membantu</a:t>
            </a:r>
            <a:r>
              <a:rPr sz="39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3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39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-15" dirty="0">
                <a:solidFill>
                  <a:srgbClr val="FFFFFF"/>
                </a:solidFill>
                <a:latin typeface="Calibri"/>
                <a:cs typeface="Calibri"/>
              </a:rPr>
              <a:t>memilih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saluran</a:t>
            </a:r>
            <a:r>
              <a:rPr sz="39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39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tepat</a:t>
            </a:r>
            <a:r>
              <a:rPr sz="3900" spc="-1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39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-15" dirty="0">
                <a:solidFill>
                  <a:srgbClr val="FFFFFF"/>
                </a:solidFill>
                <a:latin typeface="Calibri"/>
                <a:cs typeface="Calibri"/>
              </a:rPr>
              <a:t>pemasaran.</a:t>
            </a:r>
            <a:endParaRPr sz="39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51494" y="4029836"/>
            <a:ext cx="8427720" cy="4419600"/>
            <a:chOff x="5434329" y="2686557"/>
            <a:chExt cx="5618480" cy="2946400"/>
          </a:xfrm>
        </p:grpSpPr>
        <p:sp>
          <p:nvSpPr>
            <p:cNvPr id="10" name="object 10"/>
            <p:cNvSpPr/>
            <p:nvPr/>
          </p:nvSpPr>
          <p:spPr>
            <a:xfrm>
              <a:off x="5440679" y="2692907"/>
              <a:ext cx="5605780" cy="1430020"/>
            </a:xfrm>
            <a:custGeom>
              <a:avLst/>
              <a:gdLst/>
              <a:ahLst/>
              <a:cxnLst/>
              <a:rect l="l" t="t" r="r" b="b"/>
              <a:pathLst>
                <a:path w="5605780" h="1430020">
                  <a:moveTo>
                    <a:pt x="5367020" y="0"/>
                  </a:moveTo>
                  <a:lnTo>
                    <a:pt x="238252" y="0"/>
                  </a:lnTo>
                  <a:lnTo>
                    <a:pt x="190239" y="4840"/>
                  </a:lnTo>
                  <a:lnTo>
                    <a:pt x="145518" y="18724"/>
                  </a:lnTo>
                  <a:lnTo>
                    <a:pt x="105047" y="40692"/>
                  </a:lnTo>
                  <a:lnTo>
                    <a:pt x="69786" y="69786"/>
                  </a:lnTo>
                  <a:lnTo>
                    <a:pt x="40692" y="105047"/>
                  </a:lnTo>
                  <a:lnTo>
                    <a:pt x="18724" y="145518"/>
                  </a:lnTo>
                  <a:lnTo>
                    <a:pt x="4840" y="190239"/>
                  </a:lnTo>
                  <a:lnTo>
                    <a:pt x="0" y="238251"/>
                  </a:lnTo>
                  <a:lnTo>
                    <a:pt x="0" y="1191259"/>
                  </a:lnTo>
                  <a:lnTo>
                    <a:pt x="4840" y="1239272"/>
                  </a:lnTo>
                  <a:lnTo>
                    <a:pt x="18724" y="1283993"/>
                  </a:lnTo>
                  <a:lnTo>
                    <a:pt x="40692" y="1324464"/>
                  </a:lnTo>
                  <a:lnTo>
                    <a:pt x="69786" y="1359725"/>
                  </a:lnTo>
                  <a:lnTo>
                    <a:pt x="105047" y="1388819"/>
                  </a:lnTo>
                  <a:lnTo>
                    <a:pt x="145518" y="1410787"/>
                  </a:lnTo>
                  <a:lnTo>
                    <a:pt x="190239" y="1424671"/>
                  </a:lnTo>
                  <a:lnTo>
                    <a:pt x="238252" y="1429511"/>
                  </a:lnTo>
                  <a:lnTo>
                    <a:pt x="5367020" y="1429511"/>
                  </a:lnTo>
                  <a:lnTo>
                    <a:pt x="5415032" y="1424671"/>
                  </a:lnTo>
                  <a:lnTo>
                    <a:pt x="5459753" y="1410787"/>
                  </a:lnTo>
                  <a:lnTo>
                    <a:pt x="5500224" y="1388819"/>
                  </a:lnTo>
                  <a:lnTo>
                    <a:pt x="5535485" y="1359725"/>
                  </a:lnTo>
                  <a:lnTo>
                    <a:pt x="5564579" y="1324464"/>
                  </a:lnTo>
                  <a:lnTo>
                    <a:pt x="5586547" y="1283993"/>
                  </a:lnTo>
                  <a:lnTo>
                    <a:pt x="5600431" y="1239272"/>
                  </a:lnTo>
                  <a:lnTo>
                    <a:pt x="5605272" y="1191259"/>
                  </a:lnTo>
                  <a:lnTo>
                    <a:pt x="5605272" y="238251"/>
                  </a:lnTo>
                  <a:lnTo>
                    <a:pt x="5600431" y="190239"/>
                  </a:lnTo>
                  <a:lnTo>
                    <a:pt x="5586547" y="145518"/>
                  </a:lnTo>
                  <a:lnTo>
                    <a:pt x="5564579" y="105047"/>
                  </a:lnTo>
                  <a:lnTo>
                    <a:pt x="5535485" y="69786"/>
                  </a:lnTo>
                  <a:lnTo>
                    <a:pt x="5500224" y="40692"/>
                  </a:lnTo>
                  <a:lnTo>
                    <a:pt x="5459753" y="18724"/>
                  </a:lnTo>
                  <a:lnTo>
                    <a:pt x="5415032" y="4840"/>
                  </a:lnTo>
                  <a:lnTo>
                    <a:pt x="53670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440679" y="2692907"/>
              <a:ext cx="5605780" cy="1430020"/>
            </a:xfrm>
            <a:custGeom>
              <a:avLst/>
              <a:gdLst/>
              <a:ahLst/>
              <a:cxnLst/>
              <a:rect l="l" t="t" r="r" b="b"/>
              <a:pathLst>
                <a:path w="5605780" h="1430020">
                  <a:moveTo>
                    <a:pt x="0" y="238251"/>
                  </a:moveTo>
                  <a:lnTo>
                    <a:pt x="4840" y="190239"/>
                  </a:lnTo>
                  <a:lnTo>
                    <a:pt x="18724" y="145518"/>
                  </a:lnTo>
                  <a:lnTo>
                    <a:pt x="40692" y="105047"/>
                  </a:lnTo>
                  <a:lnTo>
                    <a:pt x="69786" y="69786"/>
                  </a:lnTo>
                  <a:lnTo>
                    <a:pt x="105047" y="40692"/>
                  </a:lnTo>
                  <a:lnTo>
                    <a:pt x="145518" y="18724"/>
                  </a:lnTo>
                  <a:lnTo>
                    <a:pt x="190239" y="4840"/>
                  </a:lnTo>
                  <a:lnTo>
                    <a:pt x="238252" y="0"/>
                  </a:lnTo>
                  <a:lnTo>
                    <a:pt x="5367020" y="0"/>
                  </a:lnTo>
                  <a:lnTo>
                    <a:pt x="5415032" y="4840"/>
                  </a:lnTo>
                  <a:lnTo>
                    <a:pt x="5459753" y="18724"/>
                  </a:lnTo>
                  <a:lnTo>
                    <a:pt x="5500224" y="40692"/>
                  </a:lnTo>
                  <a:lnTo>
                    <a:pt x="5535485" y="69786"/>
                  </a:lnTo>
                  <a:lnTo>
                    <a:pt x="5564579" y="105047"/>
                  </a:lnTo>
                  <a:lnTo>
                    <a:pt x="5586547" y="145518"/>
                  </a:lnTo>
                  <a:lnTo>
                    <a:pt x="5600431" y="190239"/>
                  </a:lnTo>
                  <a:lnTo>
                    <a:pt x="5605272" y="238251"/>
                  </a:lnTo>
                  <a:lnTo>
                    <a:pt x="5605272" y="1191259"/>
                  </a:lnTo>
                  <a:lnTo>
                    <a:pt x="5600431" y="1239272"/>
                  </a:lnTo>
                  <a:lnTo>
                    <a:pt x="5586547" y="1283993"/>
                  </a:lnTo>
                  <a:lnTo>
                    <a:pt x="5564579" y="1324464"/>
                  </a:lnTo>
                  <a:lnTo>
                    <a:pt x="5535485" y="1359725"/>
                  </a:lnTo>
                  <a:lnTo>
                    <a:pt x="5500224" y="1388819"/>
                  </a:lnTo>
                  <a:lnTo>
                    <a:pt x="5459753" y="1410787"/>
                  </a:lnTo>
                  <a:lnTo>
                    <a:pt x="5415032" y="1424671"/>
                  </a:lnTo>
                  <a:lnTo>
                    <a:pt x="5367020" y="1429511"/>
                  </a:lnTo>
                  <a:lnTo>
                    <a:pt x="238252" y="1429511"/>
                  </a:lnTo>
                  <a:lnTo>
                    <a:pt x="190239" y="1424671"/>
                  </a:lnTo>
                  <a:lnTo>
                    <a:pt x="145518" y="1410787"/>
                  </a:lnTo>
                  <a:lnTo>
                    <a:pt x="105047" y="1388819"/>
                  </a:lnTo>
                  <a:lnTo>
                    <a:pt x="69786" y="1359725"/>
                  </a:lnTo>
                  <a:lnTo>
                    <a:pt x="40692" y="1324464"/>
                  </a:lnTo>
                  <a:lnTo>
                    <a:pt x="18724" y="1283993"/>
                  </a:lnTo>
                  <a:lnTo>
                    <a:pt x="4840" y="1239272"/>
                  </a:lnTo>
                  <a:lnTo>
                    <a:pt x="0" y="1191259"/>
                  </a:lnTo>
                  <a:lnTo>
                    <a:pt x="0" y="2382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440679" y="4197095"/>
              <a:ext cx="5605780" cy="1430020"/>
            </a:xfrm>
            <a:custGeom>
              <a:avLst/>
              <a:gdLst/>
              <a:ahLst/>
              <a:cxnLst/>
              <a:rect l="l" t="t" r="r" b="b"/>
              <a:pathLst>
                <a:path w="5605780" h="1430020">
                  <a:moveTo>
                    <a:pt x="5367020" y="0"/>
                  </a:moveTo>
                  <a:lnTo>
                    <a:pt x="238252" y="0"/>
                  </a:lnTo>
                  <a:lnTo>
                    <a:pt x="190239" y="4840"/>
                  </a:lnTo>
                  <a:lnTo>
                    <a:pt x="145518" y="18724"/>
                  </a:lnTo>
                  <a:lnTo>
                    <a:pt x="105047" y="40692"/>
                  </a:lnTo>
                  <a:lnTo>
                    <a:pt x="69786" y="69786"/>
                  </a:lnTo>
                  <a:lnTo>
                    <a:pt x="40692" y="105047"/>
                  </a:lnTo>
                  <a:lnTo>
                    <a:pt x="18724" y="145518"/>
                  </a:lnTo>
                  <a:lnTo>
                    <a:pt x="4840" y="190239"/>
                  </a:lnTo>
                  <a:lnTo>
                    <a:pt x="0" y="238251"/>
                  </a:lnTo>
                  <a:lnTo>
                    <a:pt x="0" y="1191259"/>
                  </a:lnTo>
                  <a:lnTo>
                    <a:pt x="4840" y="1239272"/>
                  </a:lnTo>
                  <a:lnTo>
                    <a:pt x="18724" y="1283993"/>
                  </a:lnTo>
                  <a:lnTo>
                    <a:pt x="40692" y="1324464"/>
                  </a:lnTo>
                  <a:lnTo>
                    <a:pt x="69786" y="1359725"/>
                  </a:lnTo>
                  <a:lnTo>
                    <a:pt x="105047" y="1388819"/>
                  </a:lnTo>
                  <a:lnTo>
                    <a:pt x="145518" y="1410787"/>
                  </a:lnTo>
                  <a:lnTo>
                    <a:pt x="190239" y="1424671"/>
                  </a:lnTo>
                  <a:lnTo>
                    <a:pt x="238252" y="1429511"/>
                  </a:lnTo>
                  <a:lnTo>
                    <a:pt x="5367020" y="1429511"/>
                  </a:lnTo>
                  <a:lnTo>
                    <a:pt x="5415032" y="1424671"/>
                  </a:lnTo>
                  <a:lnTo>
                    <a:pt x="5459753" y="1410787"/>
                  </a:lnTo>
                  <a:lnTo>
                    <a:pt x="5500224" y="1388819"/>
                  </a:lnTo>
                  <a:lnTo>
                    <a:pt x="5535485" y="1359725"/>
                  </a:lnTo>
                  <a:lnTo>
                    <a:pt x="5564579" y="1324464"/>
                  </a:lnTo>
                  <a:lnTo>
                    <a:pt x="5586547" y="1283993"/>
                  </a:lnTo>
                  <a:lnTo>
                    <a:pt x="5600431" y="1239272"/>
                  </a:lnTo>
                  <a:lnTo>
                    <a:pt x="5605272" y="1191259"/>
                  </a:lnTo>
                  <a:lnTo>
                    <a:pt x="5605272" y="238251"/>
                  </a:lnTo>
                  <a:lnTo>
                    <a:pt x="5600431" y="190239"/>
                  </a:lnTo>
                  <a:lnTo>
                    <a:pt x="5586547" y="145518"/>
                  </a:lnTo>
                  <a:lnTo>
                    <a:pt x="5564579" y="105047"/>
                  </a:lnTo>
                  <a:lnTo>
                    <a:pt x="5535485" y="69786"/>
                  </a:lnTo>
                  <a:lnTo>
                    <a:pt x="5500224" y="40692"/>
                  </a:lnTo>
                  <a:lnTo>
                    <a:pt x="5459753" y="18724"/>
                  </a:lnTo>
                  <a:lnTo>
                    <a:pt x="5415032" y="4840"/>
                  </a:lnTo>
                  <a:lnTo>
                    <a:pt x="53670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440679" y="4197095"/>
              <a:ext cx="5605780" cy="1430020"/>
            </a:xfrm>
            <a:custGeom>
              <a:avLst/>
              <a:gdLst/>
              <a:ahLst/>
              <a:cxnLst/>
              <a:rect l="l" t="t" r="r" b="b"/>
              <a:pathLst>
                <a:path w="5605780" h="1430020">
                  <a:moveTo>
                    <a:pt x="0" y="238251"/>
                  </a:moveTo>
                  <a:lnTo>
                    <a:pt x="4840" y="190239"/>
                  </a:lnTo>
                  <a:lnTo>
                    <a:pt x="18724" y="145518"/>
                  </a:lnTo>
                  <a:lnTo>
                    <a:pt x="40692" y="105047"/>
                  </a:lnTo>
                  <a:lnTo>
                    <a:pt x="69786" y="69786"/>
                  </a:lnTo>
                  <a:lnTo>
                    <a:pt x="105047" y="40692"/>
                  </a:lnTo>
                  <a:lnTo>
                    <a:pt x="145518" y="18724"/>
                  </a:lnTo>
                  <a:lnTo>
                    <a:pt x="190239" y="4840"/>
                  </a:lnTo>
                  <a:lnTo>
                    <a:pt x="238252" y="0"/>
                  </a:lnTo>
                  <a:lnTo>
                    <a:pt x="5367020" y="0"/>
                  </a:lnTo>
                  <a:lnTo>
                    <a:pt x="5415032" y="4840"/>
                  </a:lnTo>
                  <a:lnTo>
                    <a:pt x="5459753" y="18724"/>
                  </a:lnTo>
                  <a:lnTo>
                    <a:pt x="5500224" y="40692"/>
                  </a:lnTo>
                  <a:lnTo>
                    <a:pt x="5535485" y="69786"/>
                  </a:lnTo>
                  <a:lnTo>
                    <a:pt x="5564579" y="105047"/>
                  </a:lnTo>
                  <a:lnTo>
                    <a:pt x="5586547" y="145518"/>
                  </a:lnTo>
                  <a:lnTo>
                    <a:pt x="5600431" y="190239"/>
                  </a:lnTo>
                  <a:lnTo>
                    <a:pt x="5605272" y="238251"/>
                  </a:lnTo>
                  <a:lnTo>
                    <a:pt x="5605272" y="1191259"/>
                  </a:lnTo>
                  <a:lnTo>
                    <a:pt x="5600431" y="1239272"/>
                  </a:lnTo>
                  <a:lnTo>
                    <a:pt x="5586547" y="1283993"/>
                  </a:lnTo>
                  <a:lnTo>
                    <a:pt x="5564579" y="1324464"/>
                  </a:lnTo>
                  <a:lnTo>
                    <a:pt x="5535485" y="1359725"/>
                  </a:lnTo>
                  <a:lnTo>
                    <a:pt x="5500224" y="1388819"/>
                  </a:lnTo>
                  <a:lnTo>
                    <a:pt x="5459753" y="1410787"/>
                  </a:lnTo>
                  <a:lnTo>
                    <a:pt x="5415032" y="1424671"/>
                  </a:lnTo>
                  <a:lnTo>
                    <a:pt x="5367020" y="1429511"/>
                  </a:lnTo>
                  <a:lnTo>
                    <a:pt x="238252" y="1429511"/>
                  </a:lnTo>
                  <a:lnTo>
                    <a:pt x="190239" y="1424671"/>
                  </a:lnTo>
                  <a:lnTo>
                    <a:pt x="145518" y="1410787"/>
                  </a:lnTo>
                  <a:lnTo>
                    <a:pt x="105047" y="1388819"/>
                  </a:lnTo>
                  <a:lnTo>
                    <a:pt x="69786" y="1359725"/>
                  </a:lnTo>
                  <a:lnTo>
                    <a:pt x="40692" y="1324464"/>
                  </a:lnTo>
                  <a:lnTo>
                    <a:pt x="18724" y="1283993"/>
                  </a:lnTo>
                  <a:lnTo>
                    <a:pt x="4840" y="1239272"/>
                  </a:lnTo>
                  <a:lnTo>
                    <a:pt x="0" y="1191259"/>
                  </a:lnTo>
                  <a:lnTo>
                    <a:pt x="0" y="2382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95335" y="4463720"/>
            <a:ext cx="7480935" cy="3449983"/>
          </a:xfrm>
          <a:prstGeom prst="rect">
            <a:avLst/>
          </a:prstGeom>
        </p:spPr>
        <p:txBody>
          <a:bodyPr vert="horz" wrap="square" lIns="0" tIns="79058" rIns="0" bIns="0" rtlCol="0">
            <a:spAutoFit/>
          </a:bodyPr>
          <a:lstStyle/>
          <a:p>
            <a:pPr marL="19050" marR="7620">
              <a:lnSpc>
                <a:spcPts val="4290"/>
              </a:lnSpc>
              <a:spcBef>
                <a:spcPts val="623"/>
              </a:spcBef>
            </a:pPr>
            <a:r>
              <a:rPr sz="3900" spc="-60" dirty="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r>
              <a:rPr sz="39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audiens</a:t>
            </a:r>
            <a:r>
              <a:rPr sz="3900" spc="-9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dapat</a:t>
            </a:r>
            <a:r>
              <a:rPr sz="3900" spc="-9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-15" dirty="0">
                <a:solidFill>
                  <a:srgbClr val="FFFFFF"/>
                </a:solidFill>
                <a:latin typeface="Calibri"/>
                <a:cs typeface="Calibri"/>
              </a:rPr>
              <a:t>mengarah</a:t>
            </a:r>
            <a:r>
              <a:rPr sz="39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-30" dirty="0">
                <a:solidFill>
                  <a:srgbClr val="FFFFFF"/>
                </a:solidFill>
                <a:latin typeface="Calibri"/>
                <a:cs typeface="Calibri"/>
              </a:rPr>
              <a:t>pada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pemilihan</a:t>
            </a:r>
            <a:r>
              <a:rPr sz="39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saluran</a:t>
            </a:r>
            <a:r>
              <a:rPr sz="3900" spc="-9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3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-15" dirty="0">
                <a:solidFill>
                  <a:srgbClr val="FFFFFF"/>
                </a:solidFill>
                <a:latin typeface="Calibri"/>
                <a:cs typeface="Calibri"/>
              </a:rPr>
              <a:t>tepat</a:t>
            </a:r>
            <a:endParaRPr sz="3900">
              <a:latin typeface="Calibri"/>
              <a:cs typeface="Calibri"/>
            </a:endParaRPr>
          </a:p>
          <a:p>
            <a:pPr>
              <a:spcBef>
                <a:spcPts val="4440"/>
              </a:spcBef>
            </a:pPr>
            <a:endParaRPr sz="3900">
              <a:latin typeface="Calibri"/>
              <a:cs typeface="Calibri"/>
            </a:endParaRPr>
          </a:p>
          <a:p>
            <a:pPr marL="19050" marR="62865">
              <a:lnSpc>
                <a:spcPts val="4290"/>
              </a:lnSpc>
            </a:pP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Dapat</a:t>
            </a:r>
            <a:r>
              <a:rPr sz="39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menunjukkan</a:t>
            </a:r>
            <a:r>
              <a:rPr sz="39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juga</a:t>
            </a:r>
            <a:r>
              <a:rPr sz="39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-15" dirty="0">
                <a:solidFill>
                  <a:srgbClr val="FFFFFF"/>
                </a:solidFill>
                <a:latin typeface="Calibri"/>
                <a:cs typeface="Calibri"/>
              </a:rPr>
              <a:t>komunikasi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seperti</a:t>
            </a:r>
            <a:r>
              <a:rPr sz="3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apa</a:t>
            </a:r>
            <a:r>
              <a:rPr sz="39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39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spc="-30" dirty="0">
                <a:solidFill>
                  <a:srgbClr val="FFFFFF"/>
                </a:solidFill>
                <a:latin typeface="Calibri"/>
                <a:cs typeface="Calibri"/>
              </a:rPr>
              <a:t>tepat</a:t>
            </a:r>
            <a:endParaRPr sz="3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34103" y="953263"/>
            <a:ext cx="494348" cy="2613659"/>
          </a:xfrm>
          <a:custGeom>
            <a:avLst/>
            <a:gdLst/>
            <a:ahLst/>
            <a:cxnLst/>
            <a:rect l="l" t="t" r="r" b="b"/>
            <a:pathLst>
              <a:path w="329565" h="1742439">
                <a:moveTo>
                  <a:pt x="329184" y="0"/>
                </a:moveTo>
                <a:lnTo>
                  <a:pt x="0" y="198627"/>
                </a:lnTo>
                <a:lnTo>
                  <a:pt x="0" y="1741931"/>
                </a:lnTo>
                <a:lnTo>
                  <a:pt x="329184" y="1543303"/>
                </a:lnTo>
                <a:lnTo>
                  <a:pt x="329184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614933" y="962406"/>
            <a:ext cx="1062990" cy="3714750"/>
            <a:chOff x="409955" y="641604"/>
            <a:chExt cx="708660" cy="2476500"/>
          </a:xfrm>
        </p:grpSpPr>
        <p:sp>
          <p:nvSpPr>
            <p:cNvPr id="4" name="object 4"/>
            <p:cNvSpPr/>
            <p:nvPr/>
          </p:nvSpPr>
          <p:spPr>
            <a:xfrm>
              <a:off x="409955" y="1022604"/>
              <a:ext cx="708660" cy="2095500"/>
            </a:xfrm>
            <a:custGeom>
              <a:avLst/>
              <a:gdLst/>
              <a:ahLst/>
              <a:cxnLst/>
              <a:rect l="l" t="t" r="r" b="b"/>
              <a:pathLst>
                <a:path w="708660" h="2095500">
                  <a:moveTo>
                    <a:pt x="0" y="0"/>
                  </a:moveTo>
                  <a:lnTo>
                    <a:pt x="0" y="1517396"/>
                  </a:lnTo>
                  <a:lnTo>
                    <a:pt x="708660" y="2095500"/>
                  </a:lnTo>
                  <a:lnTo>
                    <a:pt x="708660" y="578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5" name="object 5"/>
            <p:cNvSpPr/>
            <p:nvPr/>
          </p:nvSpPr>
          <p:spPr>
            <a:xfrm>
              <a:off x="409955" y="838200"/>
              <a:ext cx="402590" cy="1705610"/>
            </a:xfrm>
            <a:custGeom>
              <a:avLst/>
              <a:gdLst/>
              <a:ahLst/>
              <a:cxnLst/>
              <a:rect l="l" t="t" r="r" b="b"/>
              <a:pathLst>
                <a:path w="402590" h="1705610">
                  <a:moveTo>
                    <a:pt x="402336" y="0"/>
                  </a:moveTo>
                  <a:lnTo>
                    <a:pt x="0" y="183007"/>
                  </a:lnTo>
                  <a:lnTo>
                    <a:pt x="0" y="1705355"/>
                  </a:lnTo>
                  <a:lnTo>
                    <a:pt x="402336" y="1517777"/>
                  </a:lnTo>
                  <a:lnTo>
                    <a:pt x="402336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644651" y="641604"/>
              <a:ext cx="167640" cy="1713230"/>
            </a:xfrm>
            <a:custGeom>
              <a:avLst/>
              <a:gdLst/>
              <a:ahLst/>
              <a:cxnLst/>
              <a:rect l="l" t="t" r="r" b="b"/>
              <a:pathLst>
                <a:path w="167640" h="1713230">
                  <a:moveTo>
                    <a:pt x="0" y="0"/>
                  </a:moveTo>
                  <a:lnTo>
                    <a:pt x="0" y="1545336"/>
                  </a:lnTo>
                  <a:lnTo>
                    <a:pt x="167640" y="1712976"/>
                  </a:lnTo>
                  <a:lnTo>
                    <a:pt x="167640" y="169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6977" y="1284847"/>
            <a:ext cx="16361093" cy="1650452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28650" rIns="0" bIns="0" rtlCol="0" anchor="ctr">
            <a:spAutoFit/>
          </a:bodyPr>
          <a:lstStyle/>
          <a:p>
            <a:pPr marL="741045">
              <a:spcBef>
                <a:spcPts val="4950"/>
              </a:spcBef>
            </a:pPr>
            <a:r>
              <a:rPr sz="6600" spc="-75" dirty="0">
                <a:solidFill>
                  <a:srgbClr val="FFFFFF"/>
                </a:solidFill>
                <a:latin typeface="Calibri Light"/>
                <a:cs typeface="Calibri Light"/>
              </a:rPr>
              <a:t>Target</a:t>
            </a:r>
            <a:r>
              <a:rPr sz="6600" spc="-2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600" spc="-15" dirty="0">
                <a:solidFill>
                  <a:srgbClr val="FFFFFF"/>
                </a:solidFill>
                <a:latin typeface="Calibri Light"/>
                <a:cs typeface="Calibri Light"/>
              </a:rPr>
              <a:t>Audience</a:t>
            </a:r>
            <a:endParaRPr sz="66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5900" y="3693794"/>
            <a:ext cx="7624763" cy="55103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59093" marR="459105" indent="-340994">
              <a:lnSpc>
                <a:spcPct val="90000"/>
              </a:lnSpc>
              <a:spcBef>
                <a:spcPts val="645"/>
              </a:spcBef>
              <a:buFont typeface="Cambria"/>
              <a:buChar char="•"/>
              <a:tabLst>
                <a:tab pos="360998" algn="l"/>
              </a:tabLst>
            </a:pPr>
            <a:r>
              <a:rPr sz="4200" dirty="0">
                <a:latin typeface="Calibri"/>
                <a:cs typeface="Calibri"/>
              </a:rPr>
              <a:t>Siapa</a:t>
            </a:r>
            <a:r>
              <a:rPr sz="4200" spc="-98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yang</a:t>
            </a:r>
            <a:r>
              <a:rPr sz="4200" spc="-75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ingin</a:t>
            </a:r>
            <a:r>
              <a:rPr sz="4200" spc="-68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Anda</a:t>
            </a:r>
            <a:r>
              <a:rPr sz="4200" spc="-83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tuju</a:t>
            </a:r>
            <a:r>
              <a:rPr sz="4200" spc="-53" dirty="0">
                <a:latin typeface="Calibri"/>
                <a:cs typeface="Calibri"/>
              </a:rPr>
              <a:t> </a:t>
            </a:r>
            <a:r>
              <a:rPr sz="4200" spc="-30" dirty="0">
                <a:latin typeface="Calibri"/>
                <a:cs typeface="Calibri"/>
              </a:rPr>
              <a:t>atau 	</a:t>
            </a:r>
            <a:r>
              <a:rPr sz="4200" dirty="0">
                <a:latin typeface="Calibri"/>
                <a:cs typeface="Calibri"/>
              </a:rPr>
              <a:t>menerima</a:t>
            </a:r>
            <a:r>
              <a:rPr sz="4200" spc="-120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pesan</a:t>
            </a:r>
            <a:r>
              <a:rPr sz="4200" spc="-105" dirty="0">
                <a:latin typeface="Calibri"/>
                <a:cs typeface="Calibri"/>
              </a:rPr>
              <a:t> </a:t>
            </a:r>
            <a:r>
              <a:rPr sz="4200" spc="-15" dirty="0">
                <a:latin typeface="Calibri"/>
                <a:cs typeface="Calibri"/>
              </a:rPr>
              <a:t>pemasaran 	</a:t>
            </a:r>
            <a:r>
              <a:rPr sz="4200" dirty="0">
                <a:latin typeface="Calibri"/>
                <a:cs typeface="Calibri"/>
              </a:rPr>
              <a:t>serta</a:t>
            </a:r>
            <a:r>
              <a:rPr sz="4200" spc="-120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memahami</a:t>
            </a:r>
            <a:r>
              <a:rPr sz="4200" spc="-98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tentang</a:t>
            </a:r>
            <a:r>
              <a:rPr sz="4200" spc="-113" dirty="0">
                <a:latin typeface="Calibri"/>
                <a:cs typeface="Calibri"/>
              </a:rPr>
              <a:t> </a:t>
            </a:r>
            <a:r>
              <a:rPr sz="4200" spc="-15" dirty="0">
                <a:latin typeface="Calibri"/>
                <a:cs typeface="Calibri"/>
              </a:rPr>
              <a:t>nilai 	</a:t>
            </a:r>
            <a:r>
              <a:rPr sz="4200" dirty="0">
                <a:latin typeface="Calibri"/>
                <a:cs typeface="Calibri"/>
              </a:rPr>
              <a:t>yang</a:t>
            </a:r>
            <a:r>
              <a:rPr sz="4200" spc="-98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Anda</a:t>
            </a:r>
            <a:r>
              <a:rPr sz="4200" spc="-105" dirty="0">
                <a:latin typeface="Calibri"/>
                <a:cs typeface="Calibri"/>
              </a:rPr>
              <a:t> </a:t>
            </a:r>
            <a:r>
              <a:rPr sz="4200" spc="-15" dirty="0">
                <a:latin typeface="Calibri"/>
                <a:cs typeface="Calibri"/>
              </a:rPr>
              <a:t>tawarkan.</a:t>
            </a:r>
            <a:endParaRPr sz="4200" dirty="0">
              <a:latin typeface="Calibri"/>
              <a:cs typeface="Calibri"/>
            </a:endParaRPr>
          </a:p>
          <a:p>
            <a:pPr marL="359093" marR="7620" indent="-340994">
              <a:lnSpc>
                <a:spcPct val="90000"/>
              </a:lnSpc>
              <a:spcBef>
                <a:spcPts val="1515"/>
              </a:spcBef>
              <a:buFont typeface="Cambria"/>
              <a:buChar char="•"/>
              <a:tabLst>
                <a:tab pos="360998" algn="l"/>
              </a:tabLst>
            </a:pPr>
            <a:r>
              <a:rPr sz="4200" spc="-53" dirty="0">
                <a:latin typeface="Calibri"/>
                <a:cs typeface="Calibri"/>
              </a:rPr>
              <a:t>Target</a:t>
            </a:r>
            <a:r>
              <a:rPr sz="4200" spc="-171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audiens</a:t>
            </a:r>
            <a:r>
              <a:rPr sz="4200" spc="-98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dalam</a:t>
            </a:r>
            <a:r>
              <a:rPr sz="4200" spc="-143" dirty="0">
                <a:latin typeface="Calibri"/>
                <a:cs typeface="Calibri"/>
              </a:rPr>
              <a:t> </a:t>
            </a:r>
            <a:r>
              <a:rPr sz="4200" spc="-15" dirty="0">
                <a:latin typeface="Calibri"/>
                <a:cs typeface="Calibri"/>
              </a:rPr>
              <a:t>pemasaran 	</a:t>
            </a:r>
            <a:r>
              <a:rPr sz="4200" dirty="0">
                <a:latin typeface="Calibri"/>
                <a:cs typeface="Calibri"/>
              </a:rPr>
              <a:t>digital</a:t>
            </a:r>
            <a:r>
              <a:rPr sz="4200" spc="-75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bisa</a:t>
            </a:r>
            <a:r>
              <a:rPr sz="4200" spc="-68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end</a:t>
            </a:r>
            <a:r>
              <a:rPr sz="4200" spc="-90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user</a:t>
            </a:r>
            <a:r>
              <a:rPr sz="4200" spc="-53" dirty="0">
                <a:latin typeface="Calibri"/>
                <a:cs typeface="Calibri"/>
              </a:rPr>
              <a:t> </a:t>
            </a:r>
            <a:r>
              <a:rPr sz="4200" spc="-30" dirty="0">
                <a:latin typeface="Calibri"/>
                <a:cs typeface="Calibri"/>
              </a:rPr>
              <a:t>atau 	</a:t>
            </a:r>
            <a:r>
              <a:rPr sz="4200" dirty="0">
                <a:latin typeface="Calibri"/>
                <a:cs typeface="Calibri"/>
              </a:rPr>
              <a:t>influencer</a:t>
            </a:r>
            <a:r>
              <a:rPr sz="4200" spc="-150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yang</a:t>
            </a:r>
            <a:r>
              <a:rPr sz="4200" spc="-143" dirty="0">
                <a:latin typeface="Calibri"/>
                <a:cs typeface="Calibri"/>
              </a:rPr>
              <a:t> </a:t>
            </a:r>
            <a:r>
              <a:rPr sz="4200" spc="-15" dirty="0">
                <a:latin typeface="Calibri"/>
                <a:cs typeface="Calibri"/>
              </a:rPr>
              <a:t>memiliki 	pengaruh</a:t>
            </a:r>
            <a:r>
              <a:rPr sz="4200" spc="-158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langsung</a:t>
            </a:r>
            <a:r>
              <a:rPr sz="4200" spc="-127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maupun</a:t>
            </a:r>
            <a:r>
              <a:rPr sz="4200" spc="-113" dirty="0">
                <a:latin typeface="Calibri"/>
                <a:cs typeface="Calibri"/>
              </a:rPr>
              <a:t> </a:t>
            </a:r>
            <a:r>
              <a:rPr sz="4200" spc="-15" dirty="0">
                <a:latin typeface="Calibri"/>
                <a:cs typeface="Calibri"/>
              </a:rPr>
              <a:t>tidak 	</a:t>
            </a:r>
            <a:r>
              <a:rPr sz="4200" dirty="0">
                <a:latin typeface="Calibri"/>
                <a:cs typeface="Calibri"/>
              </a:rPr>
              <a:t>langsung</a:t>
            </a:r>
            <a:r>
              <a:rPr sz="4200" spc="-105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pada</a:t>
            </a:r>
            <a:r>
              <a:rPr sz="4200" spc="-120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pelanggan</a:t>
            </a:r>
            <a:r>
              <a:rPr sz="4200" spc="-143" dirty="0">
                <a:latin typeface="Calibri"/>
                <a:cs typeface="Calibri"/>
              </a:rPr>
              <a:t> </a:t>
            </a:r>
            <a:r>
              <a:rPr sz="4200" spc="-15" dirty="0">
                <a:latin typeface="Calibri"/>
                <a:cs typeface="Calibri"/>
              </a:rPr>
              <a:t>Anda.</a:t>
            </a:r>
            <a:endParaRPr sz="42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2178" y="4213122"/>
            <a:ext cx="4418970" cy="44167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336155" cy="10287000"/>
          </a:xfrm>
          <a:custGeom>
            <a:avLst/>
            <a:gdLst/>
            <a:ahLst/>
            <a:cxnLst/>
            <a:rect l="l" t="t" r="r" b="b"/>
            <a:pathLst>
              <a:path w="4890770" h="6858000">
                <a:moveTo>
                  <a:pt x="4890516" y="0"/>
                </a:moveTo>
                <a:lnTo>
                  <a:pt x="0" y="0"/>
                </a:lnTo>
                <a:lnTo>
                  <a:pt x="0" y="6858000"/>
                </a:lnTo>
                <a:lnTo>
                  <a:pt x="4890516" y="6858000"/>
                </a:lnTo>
                <a:lnTo>
                  <a:pt x="4890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1375409" y="3892791"/>
            <a:ext cx="3188970" cy="1956626"/>
          </a:xfrm>
          <a:prstGeom prst="rect">
            <a:avLst/>
          </a:prstGeom>
        </p:spPr>
        <p:txBody>
          <a:bodyPr vert="horz" wrap="square" lIns="0" tIns="134303" rIns="0" bIns="0" rtlCol="0">
            <a:spAutoFit/>
          </a:bodyPr>
          <a:lstStyle/>
          <a:p>
            <a:pPr marL="19050" marR="7620">
              <a:lnSpc>
                <a:spcPts val="7125"/>
              </a:lnSpc>
              <a:spcBef>
                <a:spcPts val="1058"/>
              </a:spcBef>
            </a:pPr>
            <a:r>
              <a:rPr sz="6600" spc="-15" dirty="0">
                <a:solidFill>
                  <a:srgbClr val="FFFFFF"/>
                </a:solidFill>
                <a:latin typeface="Calibri Light"/>
                <a:cs typeface="Calibri Light"/>
              </a:rPr>
              <a:t>Target Audience</a:t>
            </a:r>
            <a:endParaRPr sz="66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" y="304039"/>
            <a:ext cx="7628573" cy="9468803"/>
            <a:chOff x="0" y="202692"/>
            <a:chExt cx="5085715" cy="6312535"/>
          </a:xfrm>
        </p:grpSpPr>
        <p:sp>
          <p:nvSpPr>
            <p:cNvPr id="5" name="object 5"/>
            <p:cNvSpPr/>
            <p:nvPr/>
          </p:nvSpPr>
          <p:spPr>
            <a:xfrm>
              <a:off x="0" y="202704"/>
              <a:ext cx="1910080" cy="4916170"/>
            </a:xfrm>
            <a:custGeom>
              <a:avLst/>
              <a:gdLst/>
              <a:ahLst/>
              <a:cxnLst/>
              <a:rect l="l" t="t" r="r" b="b"/>
              <a:pathLst>
                <a:path w="1910080" h="4916170">
                  <a:moveTo>
                    <a:pt x="771906" y="4732769"/>
                  </a:moveTo>
                  <a:lnTo>
                    <a:pt x="765390" y="4684166"/>
                  </a:lnTo>
                  <a:lnTo>
                    <a:pt x="747039" y="4640491"/>
                  </a:lnTo>
                  <a:lnTo>
                    <a:pt x="718566" y="4603470"/>
                  </a:lnTo>
                  <a:lnTo>
                    <a:pt x="681697" y="4574870"/>
                  </a:lnTo>
                  <a:lnTo>
                    <a:pt x="638200" y="4556430"/>
                  </a:lnTo>
                  <a:lnTo>
                    <a:pt x="589788" y="4549889"/>
                  </a:lnTo>
                  <a:lnTo>
                    <a:pt x="541362" y="4556430"/>
                  </a:lnTo>
                  <a:lnTo>
                    <a:pt x="497865" y="4574870"/>
                  </a:lnTo>
                  <a:lnTo>
                    <a:pt x="461010" y="4603470"/>
                  </a:lnTo>
                  <a:lnTo>
                    <a:pt x="432523" y="4640491"/>
                  </a:lnTo>
                  <a:lnTo>
                    <a:pt x="414172" y="4684166"/>
                  </a:lnTo>
                  <a:lnTo>
                    <a:pt x="407670" y="4732769"/>
                  </a:lnTo>
                  <a:lnTo>
                    <a:pt x="414172" y="4781385"/>
                  </a:lnTo>
                  <a:lnTo>
                    <a:pt x="432523" y="4825060"/>
                  </a:lnTo>
                  <a:lnTo>
                    <a:pt x="461010" y="4862080"/>
                  </a:lnTo>
                  <a:lnTo>
                    <a:pt x="497865" y="4890681"/>
                  </a:lnTo>
                  <a:lnTo>
                    <a:pt x="541362" y="4909121"/>
                  </a:lnTo>
                  <a:lnTo>
                    <a:pt x="589788" y="4915649"/>
                  </a:lnTo>
                  <a:lnTo>
                    <a:pt x="638200" y="4909121"/>
                  </a:lnTo>
                  <a:lnTo>
                    <a:pt x="681697" y="4890681"/>
                  </a:lnTo>
                  <a:lnTo>
                    <a:pt x="718566" y="4862080"/>
                  </a:lnTo>
                  <a:lnTo>
                    <a:pt x="747039" y="4825060"/>
                  </a:lnTo>
                  <a:lnTo>
                    <a:pt x="765390" y="4781385"/>
                  </a:lnTo>
                  <a:lnTo>
                    <a:pt x="771906" y="4732769"/>
                  </a:lnTo>
                  <a:close/>
                </a:path>
                <a:path w="1910080" h="4916170">
                  <a:moveTo>
                    <a:pt x="1909572" y="683501"/>
                  </a:moveTo>
                  <a:lnTo>
                    <a:pt x="1664195" y="435851"/>
                  </a:lnTo>
                  <a:lnTo>
                    <a:pt x="1428496" y="673722"/>
                  </a:lnTo>
                  <a:lnTo>
                    <a:pt x="1192872" y="435851"/>
                  </a:lnTo>
                  <a:lnTo>
                    <a:pt x="954786" y="673722"/>
                  </a:lnTo>
                  <a:lnTo>
                    <a:pt x="719124" y="435851"/>
                  </a:lnTo>
                  <a:lnTo>
                    <a:pt x="483463" y="673722"/>
                  </a:lnTo>
                  <a:lnTo>
                    <a:pt x="245376" y="435851"/>
                  </a:lnTo>
                  <a:lnTo>
                    <a:pt x="0" y="683501"/>
                  </a:lnTo>
                  <a:lnTo>
                    <a:pt x="19431" y="700519"/>
                  </a:lnTo>
                  <a:lnTo>
                    <a:pt x="245376" y="474713"/>
                  </a:lnTo>
                  <a:lnTo>
                    <a:pt x="483463" y="710171"/>
                  </a:lnTo>
                  <a:lnTo>
                    <a:pt x="719124" y="474713"/>
                  </a:lnTo>
                  <a:lnTo>
                    <a:pt x="954786" y="710171"/>
                  </a:lnTo>
                  <a:lnTo>
                    <a:pt x="1192872" y="474713"/>
                  </a:lnTo>
                  <a:lnTo>
                    <a:pt x="1428496" y="710171"/>
                  </a:lnTo>
                  <a:lnTo>
                    <a:pt x="1664195" y="474713"/>
                  </a:lnTo>
                  <a:lnTo>
                    <a:pt x="1892554" y="700519"/>
                  </a:lnTo>
                  <a:lnTo>
                    <a:pt x="1909572" y="683501"/>
                  </a:lnTo>
                  <a:close/>
                </a:path>
                <a:path w="1910080" h="4916170">
                  <a:moveTo>
                    <a:pt x="1909572" y="245224"/>
                  </a:moveTo>
                  <a:lnTo>
                    <a:pt x="1664195" y="0"/>
                  </a:lnTo>
                  <a:lnTo>
                    <a:pt x="1428496" y="235445"/>
                  </a:lnTo>
                  <a:lnTo>
                    <a:pt x="1192872" y="0"/>
                  </a:lnTo>
                  <a:lnTo>
                    <a:pt x="954786" y="235445"/>
                  </a:lnTo>
                  <a:lnTo>
                    <a:pt x="719124" y="0"/>
                  </a:lnTo>
                  <a:lnTo>
                    <a:pt x="483463" y="235445"/>
                  </a:lnTo>
                  <a:lnTo>
                    <a:pt x="245376" y="0"/>
                  </a:lnTo>
                  <a:lnTo>
                    <a:pt x="0" y="245224"/>
                  </a:lnTo>
                  <a:lnTo>
                    <a:pt x="19431" y="264655"/>
                  </a:lnTo>
                  <a:lnTo>
                    <a:pt x="245376" y="38849"/>
                  </a:lnTo>
                  <a:lnTo>
                    <a:pt x="483463" y="274307"/>
                  </a:lnTo>
                  <a:lnTo>
                    <a:pt x="719124" y="38849"/>
                  </a:lnTo>
                  <a:lnTo>
                    <a:pt x="954786" y="274307"/>
                  </a:lnTo>
                  <a:lnTo>
                    <a:pt x="1192872" y="38849"/>
                  </a:lnTo>
                  <a:lnTo>
                    <a:pt x="1428496" y="274307"/>
                  </a:lnTo>
                  <a:lnTo>
                    <a:pt x="1664195" y="38849"/>
                  </a:lnTo>
                  <a:lnTo>
                    <a:pt x="1892554" y="264655"/>
                  </a:lnTo>
                  <a:lnTo>
                    <a:pt x="1909572" y="245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407669" y="4752594"/>
              <a:ext cx="364490" cy="365760"/>
            </a:xfrm>
            <a:custGeom>
              <a:avLst/>
              <a:gdLst/>
              <a:ahLst/>
              <a:cxnLst/>
              <a:rect l="l" t="t" r="r" b="b"/>
              <a:pathLst>
                <a:path w="364490" h="365760">
                  <a:moveTo>
                    <a:pt x="0" y="182879"/>
                  </a:moveTo>
                  <a:lnTo>
                    <a:pt x="6505" y="134276"/>
                  </a:lnTo>
                  <a:lnTo>
                    <a:pt x="24863" y="90593"/>
                  </a:lnTo>
                  <a:lnTo>
                    <a:pt x="53340" y="53578"/>
                  </a:lnTo>
                  <a:lnTo>
                    <a:pt x="90198" y="24976"/>
                  </a:lnTo>
                  <a:lnTo>
                    <a:pt x="133702" y="6535"/>
                  </a:lnTo>
                  <a:lnTo>
                    <a:pt x="182117" y="0"/>
                  </a:lnTo>
                  <a:lnTo>
                    <a:pt x="230533" y="6535"/>
                  </a:lnTo>
                  <a:lnTo>
                    <a:pt x="274037" y="24976"/>
                  </a:lnTo>
                  <a:lnTo>
                    <a:pt x="310895" y="53578"/>
                  </a:lnTo>
                  <a:lnTo>
                    <a:pt x="339372" y="90593"/>
                  </a:lnTo>
                  <a:lnTo>
                    <a:pt x="357730" y="134276"/>
                  </a:lnTo>
                  <a:lnTo>
                    <a:pt x="364236" y="182879"/>
                  </a:lnTo>
                  <a:lnTo>
                    <a:pt x="357730" y="231483"/>
                  </a:lnTo>
                  <a:lnTo>
                    <a:pt x="339372" y="275166"/>
                  </a:lnTo>
                  <a:lnTo>
                    <a:pt x="310895" y="312181"/>
                  </a:lnTo>
                  <a:lnTo>
                    <a:pt x="274037" y="340783"/>
                  </a:lnTo>
                  <a:lnTo>
                    <a:pt x="230533" y="359224"/>
                  </a:lnTo>
                  <a:lnTo>
                    <a:pt x="182117" y="365759"/>
                  </a:lnTo>
                  <a:lnTo>
                    <a:pt x="133702" y="359224"/>
                  </a:lnTo>
                  <a:lnTo>
                    <a:pt x="90198" y="340783"/>
                  </a:lnTo>
                  <a:lnTo>
                    <a:pt x="53340" y="312181"/>
                  </a:lnTo>
                  <a:lnTo>
                    <a:pt x="24863" y="275166"/>
                  </a:lnTo>
                  <a:lnTo>
                    <a:pt x="6505" y="231483"/>
                  </a:lnTo>
                  <a:lnTo>
                    <a:pt x="0" y="18287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" name="object 7"/>
            <p:cNvSpPr/>
            <p:nvPr/>
          </p:nvSpPr>
          <p:spPr>
            <a:xfrm>
              <a:off x="407669" y="4752594"/>
              <a:ext cx="364490" cy="365760"/>
            </a:xfrm>
            <a:custGeom>
              <a:avLst/>
              <a:gdLst/>
              <a:ahLst/>
              <a:cxnLst/>
              <a:rect l="l" t="t" r="r" b="b"/>
              <a:pathLst>
                <a:path w="364490" h="365760">
                  <a:moveTo>
                    <a:pt x="182117" y="0"/>
                  </a:moveTo>
                  <a:lnTo>
                    <a:pt x="133702" y="6535"/>
                  </a:lnTo>
                  <a:lnTo>
                    <a:pt x="90198" y="24976"/>
                  </a:lnTo>
                  <a:lnTo>
                    <a:pt x="53340" y="53578"/>
                  </a:lnTo>
                  <a:lnTo>
                    <a:pt x="24863" y="90593"/>
                  </a:lnTo>
                  <a:lnTo>
                    <a:pt x="6505" y="134276"/>
                  </a:lnTo>
                  <a:lnTo>
                    <a:pt x="0" y="182879"/>
                  </a:lnTo>
                  <a:lnTo>
                    <a:pt x="6505" y="231483"/>
                  </a:lnTo>
                  <a:lnTo>
                    <a:pt x="24863" y="275166"/>
                  </a:lnTo>
                  <a:lnTo>
                    <a:pt x="53340" y="312181"/>
                  </a:lnTo>
                  <a:lnTo>
                    <a:pt x="90198" y="340783"/>
                  </a:lnTo>
                  <a:lnTo>
                    <a:pt x="133702" y="359224"/>
                  </a:lnTo>
                  <a:lnTo>
                    <a:pt x="182117" y="365759"/>
                  </a:lnTo>
                  <a:lnTo>
                    <a:pt x="230533" y="359224"/>
                  </a:lnTo>
                  <a:lnTo>
                    <a:pt x="274037" y="340783"/>
                  </a:lnTo>
                  <a:lnTo>
                    <a:pt x="310895" y="312181"/>
                  </a:lnTo>
                  <a:lnTo>
                    <a:pt x="339372" y="275166"/>
                  </a:lnTo>
                  <a:lnTo>
                    <a:pt x="357730" y="231483"/>
                  </a:lnTo>
                  <a:lnTo>
                    <a:pt x="364236" y="182879"/>
                  </a:lnTo>
                  <a:lnTo>
                    <a:pt x="357730" y="134276"/>
                  </a:lnTo>
                  <a:lnTo>
                    <a:pt x="339372" y="90593"/>
                  </a:lnTo>
                  <a:lnTo>
                    <a:pt x="310895" y="53578"/>
                  </a:lnTo>
                  <a:lnTo>
                    <a:pt x="274037" y="24976"/>
                  </a:lnTo>
                  <a:lnTo>
                    <a:pt x="230533" y="6535"/>
                  </a:lnTo>
                  <a:lnTo>
                    <a:pt x="182117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" name="object 8"/>
            <p:cNvSpPr/>
            <p:nvPr/>
          </p:nvSpPr>
          <p:spPr>
            <a:xfrm>
              <a:off x="407669" y="4752594"/>
              <a:ext cx="364490" cy="365760"/>
            </a:xfrm>
            <a:custGeom>
              <a:avLst/>
              <a:gdLst/>
              <a:ahLst/>
              <a:cxnLst/>
              <a:rect l="l" t="t" r="r" b="b"/>
              <a:pathLst>
                <a:path w="364490" h="365760">
                  <a:moveTo>
                    <a:pt x="0" y="182879"/>
                  </a:moveTo>
                  <a:lnTo>
                    <a:pt x="6505" y="134276"/>
                  </a:lnTo>
                  <a:lnTo>
                    <a:pt x="24863" y="90593"/>
                  </a:lnTo>
                  <a:lnTo>
                    <a:pt x="53340" y="53578"/>
                  </a:lnTo>
                  <a:lnTo>
                    <a:pt x="90198" y="24976"/>
                  </a:lnTo>
                  <a:lnTo>
                    <a:pt x="133702" y="6535"/>
                  </a:lnTo>
                  <a:lnTo>
                    <a:pt x="182117" y="0"/>
                  </a:lnTo>
                  <a:lnTo>
                    <a:pt x="230533" y="6535"/>
                  </a:lnTo>
                  <a:lnTo>
                    <a:pt x="274037" y="24976"/>
                  </a:lnTo>
                  <a:lnTo>
                    <a:pt x="310895" y="53578"/>
                  </a:lnTo>
                  <a:lnTo>
                    <a:pt x="339372" y="90593"/>
                  </a:lnTo>
                  <a:lnTo>
                    <a:pt x="357730" y="134276"/>
                  </a:lnTo>
                  <a:lnTo>
                    <a:pt x="364236" y="182879"/>
                  </a:lnTo>
                  <a:lnTo>
                    <a:pt x="357730" y="231483"/>
                  </a:lnTo>
                  <a:lnTo>
                    <a:pt x="339372" y="275166"/>
                  </a:lnTo>
                  <a:lnTo>
                    <a:pt x="310895" y="312181"/>
                  </a:lnTo>
                  <a:lnTo>
                    <a:pt x="274037" y="340783"/>
                  </a:lnTo>
                  <a:lnTo>
                    <a:pt x="230533" y="359224"/>
                  </a:lnTo>
                  <a:lnTo>
                    <a:pt x="182117" y="365759"/>
                  </a:lnTo>
                  <a:lnTo>
                    <a:pt x="133702" y="359224"/>
                  </a:lnTo>
                  <a:lnTo>
                    <a:pt x="90198" y="340783"/>
                  </a:lnTo>
                  <a:lnTo>
                    <a:pt x="53340" y="312181"/>
                  </a:lnTo>
                  <a:lnTo>
                    <a:pt x="24863" y="275166"/>
                  </a:lnTo>
                  <a:lnTo>
                    <a:pt x="6505" y="231483"/>
                  </a:lnTo>
                  <a:lnTo>
                    <a:pt x="0" y="18287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5091" y="5594603"/>
              <a:ext cx="205740" cy="2072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10228" y="5539739"/>
              <a:ext cx="975360" cy="975360"/>
            </a:xfrm>
            <a:custGeom>
              <a:avLst/>
              <a:gdLst/>
              <a:ahLst/>
              <a:cxnLst/>
              <a:rect l="l" t="t" r="r" b="b"/>
              <a:pathLst>
                <a:path w="975360" h="975359">
                  <a:moveTo>
                    <a:pt x="425196" y="3048"/>
                  </a:moveTo>
                  <a:lnTo>
                    <a:pt x="387096" y="9525"/>
                  </a:lnTo>
                  <a:lnTo>
                    <a:pt x="9525" y="387134"/>
                  </a:lnTo>
                  <a:lnTo>
                    <a:pt x="3048" y="425196"/>
                  </a:lnTo>
                  <a:lnTo>
                    <a:pt x="425196" y="3048"/>
                  </a:lnTo>
                  <a:close/>
                </a:path>
                <a:path w="975360" h="975359">
                  <a:moveTo>
                    <a:pt x="537972" y="2286"/>
                  </a:moveTo>
                  <a:lnTo>
                    <a:pt x="516216" y="215"/>
                  </a:lnTo>
                  <a:lnTo>
                    <a:pt x="508889" y="0"/>
                  </a:lnTo>
                  <a:lnTo>
                    <a:pt x="0" y="510324"/>
                  </a:lnTo>
                  <a:lnTo>
                    <a:pt x="203" y="517664"/>
                  </a:lnTo>
                  <a:lnTo>
                    <a:pt x="762" y="524979"/>
                  </a:lnTo>
                  <a:lnTo>
                    <a:pt x="2286" y="539496"/>
                  </a:lnTo>
                  <a:lnTo>
                    <a:pt x="537972" y="2286"/>
                  </a:lnTo>
                  <a:close/>
                </a:path>
                <a:path w="975360" h="975359">
                  <a:moveTo>
                    <a:pt x="630936" y="22352"/>
                  </a:moveTo>
                  <a:lnTo>
                    <a:pt x="612660" y="17335"/>
                  </a:lnTo>
                  <a:lnTo>
                    <a:pt x="606552" y="15240"/>
                  </a:lnTo>
                  <a:lnTo>
                    <a:pt x="13716" y="607885"/>
                  </a:lnTo>
                  <a:lnTo>
                    <a:pt x="16967" y="620306"/>
                  </a:lnTo>
                  <a:lnTo>
                    <a:pt x="20701" y="632460"/>
                  </a:lnTo>
                  <a:lnTo>
                    <a:pt x="630936" y="22352"/>
                  </a:lnTo>
                  <a:close/>
                </a:path>
                <a:path w="975360" h="975359">
                  <a:moveTo>
                    <a:pt x="711708" y="54483"/>
                  </a:moveTo>
                  <a:lnTo>
                    <a:pt x="697865" y="47371"/>
                  </a:lnTo>
                  <a:lnTo>
                    <a:pt x="690753" y="44196"/>
                  </a:lnTo>
                  <a:lnTo>
                    <a:pt x="42672" y="690778"/>
                  </a:lnTo>
                  <a:lnTo>
                    <a:pt x="45847" y="697928"/>
                  </a:lnTo>
                  <a:lnTo>
                    <a:pt x="49276" y="704900"/>
                  </a:lnTo>
                  <a:lnTo>
                    <a:pt x="52959" y="711708"/>
                  </a:lnTo>
                  <a:lnTo>
                    <a:pt x="711708" y="54483"/>
                  </a:lnTo>
                  <a:close/>
                </a:path>
                <a:path w="975360" h="975359">
                  <a:moveTo>
                    <a:pt x="780288" y="97104"/>
                  </a:moveTo>
                  <a:lnTo>
                    <a:pt x="774319" y="92557"/>
                  </a:lnTo>
                  <a:lnTo>
                    <a:pt x="762000" y="83820"/>
                  </a:lnTo>
                  <a:lnTo>
                    <a:pt x="83820" y="764324"/>
                  </a:lnTo>
                  <a:lnTo>
                    <a:pt x="88138" y="769569"/>
                  </a:lnTo>
                  <a:lnTo>
                    <a:pt x="97028" y="781812"/>
                  </a:lnTo>
                  <a:lnTo>
                    <a:pt x="780288" y="97104"/>
                  </a:lnTo>
                  <a:close/>
                </a:path>
                <a:path w="975360" h="975359">
                  <a:moveTo>
                    <a:pt x="839724" y="151345"/>
                  </a:moveTo>
                  <a:lnTo>
                    <a:pt x="831850" y="143484"/>
                  </a:lnTo>
                  <a:lnTo>
                    <a:pt x="829310" y="140525"/>
                  </a:lnTo>
                  <a:lnTo>
                    <a:pt x="823849" y="135636"/>
                  </a:lnTo>
                  <a:lnTo>
                    <a:pt x="134112" y="825373"/>
                  </a:lnTo>
                  <a:lnTo>
                    <a:pt x="136525" y="827989"/>
                  </a:lnTo>
                  <a:lnTo>
                    <a:pt x="149860" y="841248"/>
                  </a:lnTo>
                  <a:lnTo>
                    <a:pt x="839724" y="151345"/>
                  </a:lnTo>
                  <a:close/>
                </a:path>
                <a:path w="975360" h="975359">
                  <a:moveTo>
                    <a:pt x="890016" y="212521"/>
                  </a:moveTo>
                  <a:lnTo>
                    <a:pt x="885698" y="207111"/>
                  </a:lnTo>
                  <a:lnTo>
                    <a:pt x="881253" y="201002"/>
                  </a:lnTo>
                  <a:lnTo>
                    <a:pt x="876554" y="195072"/>
                  </a:lnTo>
                  <a:lnTo>
                    <a:pt x="195072" y="878103"/>
                  </a:lnTo>
                  <a:lnTo>
                    <a:pt x="200152" y="882815"/>
                  </a:lnTo>
                  <a:lnTo>
                    <a:pt x="212471" y="891540"/>
                  </a:lnTo>
                  <a:lnTo>
                    <a:pt x="890016" y="212521"/>
                  </a:lnTo>
                  <a:close/>
                </a:path>
                <a:path w="975360" h="975359">
                  <a:moveTo>
                    <a:pt x="931164" y="284911"/>
                  </a:moveTo>
                  <a:lnTo>
                    <a:pt x="924560" y="270802"/>
                  </a:lnTo>
                  <a:lnTo>
                    <a:pt x="920877" y="263652"/>
                  </a:lnTo>
                  <a:lnTo>
                    <a:pt x="262128" y="920877"/>
                  </a:lnTo>
                  <a:lnTo>
                    <a:pt x="269240" y="924547"/>
                  </a:lnTo>
                  <a:lnTo>
                    <a:pt x="283464" y="931164"/>
                  </a:lnTo>
                  <a:lnTo>
                    <a:pt x="931164" y="284911"/>
                  </a:lnTo>
                  <a:close/>
                </a:path>
                <a:path w="975360" h="975359">
                  <a:moveTo>
                    <a:pt x="960120" y="367538"/>
                  </a:moveTo>
                  <a:lnTo>
                    <a:pt x="956856" y="355092"/>
                  </a:lnTo>
                  <a:lnTo>
                    <a:pt x="953135" y="342900"/>
                  </a:lnTo>
                  <a:lnTo>
                    <a:pt x="342900" y="954659"/>
                  </a:lnTo>
                  <a:lnTo>
                    <a:pt x="348945" y="956564"/>
                  </a:lnTo>
                  <a:lnTo>
                    <a:pt x="367538" y="961644"/>
                  </a:lnTo>
                  <a:lnTo>
                    <a:pt x="960120" y="367538"/>
                  </a:lnTo>
                  <a:close/>
                </a:path>
                <a:path w="975360" h="975359">
                  <a:moveTo>
                    <a:pt x="970788" y="550164"/>
                  </a:moveTo>
                  <a:lnTo>
                    <a:pt x="548640" y="972312"/>
                  </a:lnTo>
                  <a:lnTo>
                    <a:pt x="567601" y="969543"/>
                  </a:lnTo>
                  <a:lnTo>
                    <a:pt x="586486" y="965847"/>
                  </a:lnTo>
                  <a:lnTo>
                    <a:pt x="964565" y="587870"/>
                  </a:lnTo>
                  <a:lnTo>
                    <a:pt x="968057" y="569087"/>
                  </a:lnTo>
                  <a:lnTo>
                    <a:pt x="970788" y="550164"/>
                  </a:lnTo>
                  <a:close/>
                </a:path>
                <a:path w="975360" h="975359">
                  <a:moveTo>
                    <a:pt x="975360" y="465035"/>
                  </a:moveTo>
                  <a:lnTo>
                    <a:pt x="974928" y="457809"/>
                  </a:lnTo>
                  <a:lnTo>
                    <a:pt x="973074" y="435864"/>
                  </a:lnTo>
                  <a:lnTo>
                    <a:pt x="435864" y="973086"/>
                  </a:lnTo>
                  <a:lnTo>
                    <a:pt x="457809" y="975156"/>
                  </a:lnTo>
                  <a:lnTo>
                    <a:pt x="465074" y="975360"/>
                  </a:lnTo>
                  <a:lnTo>
                    <a:pt x="975360" y="4650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3459" y="6252971"/>
              <a:ext cx="205739" cy="207264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8227315" y="715518"/>
            <a:ext cx="7559993" cy="1941195"/>
          </a:xfrm>
          <a:custGeom>
            <a:avLst/>
            <a:gdLst/>
            <a:ahLst/>
            <a:cxnLst/>
            <a:rect l="l" t="t" r="r" b="b"/>
            <a:pathLst>
              <a:path w="5039995" h="1294130">
                <a:moveTo>
                  <a:pt x="4910455" y="0"/>
                </a:moveTo>
                <a:lnTo>
                  <a:pt x="129412" y="0"/>
                </a:lnTo>
                <a:lnTo>
                  <a:pt x="79027" y="10165"/>
                </a:lnTo>
                <a:lnTo>
                  <a:pt x="37893" y="37893"/>
                </a:lnTo>
                <a:lnTo>
                  <a:pt x="10165" y="79027"/>
                </a:lnTo>
                <a:lnTo>
                  <a:pt x="0" y="129412"/>
                </a:lnTo>
                <a:lnTo>
                  <a:pt x="0" y="1164463"/>
                </a:lnTo>
                <a:lnTo>
                  <a:pt x="10165" y="1214848"/>
                </a:lnTo>
                <a:lnTo>
                  <a:pt x="37893" y="1255982"/>
                </a:lnTo>
                <a:lnTo>
                  <a:pt x="79027" y="1283710"/>
                </a:lnTo>
                <a:lnTo>
                  <a:pt x="129412" y="1293876"/>
                </a:lnTo>
                <a:lnTo>
                  <a:pt x="4910455" y="1293876"/>
                </a:lnTo>
                <a:lnTo>
                  <a:pt x="4960840" y="1283710"/>
                </a:lnTo>
                <a:lnTo>
                  <a:pt x="5001974" y="1255982"/>
                </a:lnTo>
                <a:lnTo>
                  <a:pt x="5029702" y="1214848"/>
                </a:lnTo>
                <a:lnTo>
                  <a:pt x="5039868" y="1164463"/>
                </a:lnTo>
                <a:lnTo>
                  <a:pt x="5039868" y="129412"/>
                </a:lnTo>
                <a:lnTo>
                  <a:pt x="5029702" y="79027"/>
                </a:lnTo>
                <a:lnTo>
                  <a:pt x="5001974" y="37893"/>
                </a:lnTo>
                <a:lnTo>
                  <a:pt x="4960840" y="10165"/>
                </a:lnTo>
                <a:lnTo>
                  <a:pt x="491045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3" name="object 13"/>
          <p:cNvSpPr txBox="1"/>
          <p:nvPr/>
        </p:nvSpPr>
        <p:spPr>
          <a:xfrm>
            <a:off x="8356474" y="1115188"/>
            <a:ext cx="5017769" cy="1068368"/>
          </a:xfrm>
          <a:prstGeom prst="rect">
            <a:avLst/>
          </a:prstGeom>
        </p:spPr>
        <p:txBody>
          <a:bodyPr vert="horz" wrap="square" lIns="0" tIns="48576" rIns="0" bIns="0" rtlCol="0">
            <a:spAutoFit/>
          </a:bodyPr>
          <a:lstStyle/>
          <a:p>
            <a:pPr marL="19050" marR="7620">
              <a:lnSpc>
                <a:spcPct val="91600"/>
              </a:lnSpc>
              <a:spcBef>
                <a:spcPts val="381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pemasaran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digital,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r>
              <a:rPr sz="24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audiens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bahkan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bisa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menjadi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INDIVIDU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MENENTANG</a:t>
            </a:r>
            <a:r>
              <a:rPr sz="2400" b="1" spc="-1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PRODUK</a:t>
            </a:r>
            <a:r>
              <a:rPr sz="2400" b="1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60535" y="3008375"/>
            <a:ext cx="7559993" cy="1941195"/>
          </a:xfrm>
          <a:custGeom>
            <a:avLst/>
            <a:gdLst/>
            <a:ahLst/>
            <a:cxnLst/>
            <a:rect l="l" t="t" r="r" b="b"/>
            <a:pathLst>
              <a:path w="5039995" h="1294129">
                <a:moveTo>
                  <a:pt x="4910455" y="0"/>
                </a:moveTo>
                <a:lnTo>
                  <a:pt x="129412" y="0"/>
                </a:lnTo>
                <a:lnTo>
                  <a:pt x="79027" y="10165"/>
                </a:lnTo>
                <a:lnTo>
                  <a:pt x="37893" y="37893"/>
                </a:lnTo>
                <a:lnTo>
                  <a:pt x="10165" y="79027"/>
                </a:lnTo>
                <a:lnTo>
                  <a:pt x="0" y="129412"/>
                </a:lnTo>
                <a:lnTo>
                  <a:pt x="0" y="1164463"/>
                </a:lnTo>
                <a:lnTo>
                  <a:pt x="10165" y="1214848"/>
                </a:lnTo>
                <a:lnTo>
                  <a:pt x="37893" y="1255982"/>
                </a:lnTo>
                <a:lnTo>
                  <a:pt x="79027" y="1283710"/>
                </a:lnTo>
                <a:lnTo>
                  <a:pt x="129412" y="1293876"/>
                </a:lnTo>
                <a:lnTo>
                  <a:pt x="4910455" y="1293876"/>
                </a:lnTo>
                <a:lnTo>
                  <a:pt x="4960840" y="1283710"/>
                </a:lnTo>
                <a:lnTo>
                  <a:pt x="5001974" y="1255982"/>
                </a:lnTo>
                <a:lnTo>
                  <a:pt x="5029702" y="1214848"/>
                </a:lnTo>
                <a:lnTo>
                  <a:pt x="5039868" y="1164463"/>
                </a:lnTo>
                <a:lnTo>
                  <a:pt x="5039868" y="129412"/>
                </a:lnTo>
                <a:lnTo>
                  <a:pt x="5029702" y="79027"/>
                </a:lnTo>
                <a:lnTo>
                  <a:pt x="5001974" y="37893"/>
                </a:lnTo>
                <a:lnTo>
                  <a:pt x="4960840" y="10165"/>
                </a:lnTo>
                <a:lnTo>
                  <a:pt x="4910455" y="0"/>
                </a:lnTo>
                <a:close/>
              </a:path>
            </a:pathLst>
          </a:custGeom>
          <a:solidFill>
            <a:srgbClr val="D17A5C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5" name="object 15"/>
          <p:cNvSpPr txBox="1"/>
          <p:nvPr/>
        </p:nvSpPr>
        <p:spPr>
          <a:xfrm>
            <a:off x="8990076" y="3575876"/>
            <a:ext cx="4747260" cy="723596"/>
          </a:xfrm>
          <a:prstGeom prst="rect">
            <a:avLst/>
          </a:prstGeom>
        </p:spPr>
        <p:txBody>
          <a:bodyPr vert="horz" wrap="square" lIns="0" tIns="56198" rIns="0" bIns="0" rtlCol="0">
            <a:spAutoFit/>
          </a:bodyPr>
          <a:lstStyle/>
          <a:p>
            <a:pPr marL="19050" marR="7620">
              <a:lnSpc>
                <a:spcPts val="2625"/>
              </a:lnSpc>
              <a:spcBef>
                <a:spcPts val="443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Tujuan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kampanye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4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hal</a:t>
            </a:r>
            <a:r>
              <a:rPr sz="24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ini</a:t>
            </a:r>
            <a:r>
              <a:rPr sz="24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adalah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mengurangi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oposisi</a:t>
            </a:r>
            <a:r>
              <a:rPr sz="24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mereka.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82328" y="5301233"/>
            <a:ext cx="7562850" cy="1941195"/>
          </a:xfrm>
          <a:custGeom>
            <a:avLst/>
            <a:gdLst/>
            <a:ahLst/>
            <a:cxnLst/>
            <a:rect l="l" t="t" r="r" b="b"/>
            <a:pathLst>
              <a:path w="5041900" h="1294129">
                <a:moveTo>
                  <a:pt x="4911979" y="0"/>
                </a:moveTo>
                <a:lnTo>
                  <a:pt x="129412" y="0"/>
                </a:lnTo>
                <a:lnTo>
                  <a:pt x="79027" y="10165"/>
                </a:lnTo>
                <a:lnTo>
                  <a:pt x="37893" y="37893"/>
                </a:lnTo>
                <a:lnTo>
                  <a:pt x="10165" y="79027"/>
                </a:lnTo>
                <a:lnTo>
                  <a:pt x="0" y="129413"/>
                </a:lnTo>
                <a:lnTo>
                  <a:pt x="0" y="1164463"/>
                </a:lnTo>
                <a:lnTo>
                  <a:pt x="10165" y="1214848"/>
                </a:lnTo>
                <a:lnTo>
                  <a:pt x="37893" y="1255982"/>
                </a:lnTo>
                <a:lnTo>
                  <a:pt x="79027" y="1283710"/>
                </a:lnTo>
                <a:lnTo>
                  <a:pt x="129412" y="1293876"/>
                </a:lnTo>
                <a:lnTo>
                  <a:pt x="4911979" y="1293876"/>
                </a:lnTo>
                <a:lnTo>
                  <a:pt x="4962364" y="1283710"/>
                </a:lnTo>
                <a:lnTo>
                  <a:pt x="5003498" y="1255982"/>
                </a:lnTo>
                <a:lnTo>
                  <a:pt x="5031226" y="1214848"/>
                </a:lnTo>
                <a:lnTo>
                  <a:pt x="5041392" y="1164463"/>
                </a:lnTo>
                <a:lnTo>
                  <a:pt x="5041392" y="129413"/>
                </a:lnTo>
                <a:lnTo>
                  <a:pt x="5031226" y="79027"/>
                </a:lnTo>
                <a:lnTo>
                  <a:pt x="5003498" y="37893"/>
                </a:lnTo>
                <a:lnTo>
                  <a:pt x="4962364" y="10165"/>
                </a:lnTo>
                <a:lnTo>
                  <a:pt x="4911979" y="0"/>
                </a:lnTo>
                <a:close/>
              </a:path>
            </a:pathLst>
          </a:custGeom>
          <a:solidFill>
            <a:srgbClr val="B88982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7" name="object 17"/>
          <p:cNvSpPr txBox="1"/>
          <p:nvPr/>
        </p:nvSpPr>
        <p:spPr>
          <a:xfrm>
            <a:off x="9613774" y="5534025"/>
            <a:ext cx="4788218" cy="1409103"/>
          </a:xfrm>
          <a:prstGeom prst="rect">
            <a:avLst/>
          </a:prstGeom>
        </p:spPr>
        <p:txBody>
          <a:bodyPr vert="horz" wrap="square" lIns="0" tIns="49529" rIns="0" bIns="0" rtlCol="0">
            <a:spAutoFit/>
          </a:bodyPr>
          <a:lstStyle/>
          <a:p>
            <a:pPr marL="19050" marR="7620">
              <a:lnSpc>
                <a:spcPct val="91500"/>
              </a:lnSpc>
              <a:spcBef>
                <a:spcPts val="389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Misalnya,</a:t>
            </a:r>
            <a:r>
              <a:rPr sz="24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McDonald</a:t>
            </a:r>
            <a:r>
              <a:rPr sz="24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terus-menerus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mencoba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menargetkan</a:t>
            </a:r>
            <a:r>
              <a:rPr sz="2400" spc="39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individu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menentang</a:t>
            </a:r>
            <a:r>
              <a:rPr sz="24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makanan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cepat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saji</a:t>
            </a:r>
            <a:r>
              <a:rPr sz="24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karena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alasan</a:t>
            </a:r>
            <a:r>
              <a:rPr sz="24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kesehatan.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15550" y="7594092"/>
            <a:ext cx="7562850" cy="1941195"/>
          </a:xfrm>
          <a:custGeom>
            <a:avLst/>
            <a:gdLst/>
            <a:ahLst/>
            <a:cxnLst/>
            <a:rect l="l" t="t" r="r" b="b"/>
            <a:pathLst>
              <a:path w="5041900" h="1294129">
                <a:moveTo>
                  <a:pt x="4911979" y="0"/>
                </a:moveTo>
                <a:lnTo>
                  <a:pt x="129413" y="0"/>
                </a:lnTo>
                <a:lnTo>
                  <a:pt x="79027" y="10165"/>
                </a:lnTo>
                <a:lnTo>
                  <a:pt x="37893" y="37893"/>
                </a:lnTo>
                <a:lnTo>
                  <a:pt x="10165" y="79027"/>
                </a:lnTo>
                <a:lnTo>
                  <a:pt x="0" y="129413"/>
                </a:lnTo>
                <a:lnTo>
                  <a:pt x="0" y="1164488"/>
                </a:lnTo>
                <a:lnTo>
                  <a:pt x="10165" y="1214853"/>
                </a:lnTo>
                <a:lnTo>
                  <a:pt x="37893" y="1255980"/>
                </a:lnTo>
                <a:lnTo>
                  <a:pt x="79027" y="1283708"/>
                </a:lnTo>
                <a:lnTo>
                  <a:pt x="129413" y="1293876"/>
                </a:lnTo>
                <a:lnTo>
                  <a:pt x="4911979" y="1293876"/>
                </a:lnTo>
                <a:lnTo>
                  <a:pt x="4962364" y="1283708"/>
                </a:lnTo>
                <a:lnTo>
                  <a:pt x="5003498" y="1255980"/>
                </a:lnTo>
                <a:lnTo>
                  <a:pt x="5031226" y="1214853"/>
                </a:lnTo>
                <a:lnTo>
                  <a:pt x="5041392" y="1164488"/>
                </a:lnTo>
                <a:lnTo>
                  <a:pt x="5041392" y="129413"/>
                </a:lnTo>
                <a:lnTo>
                  <a:pt x="5031226" y="79027"/>
                </a:lnTo>
                <a:lnTo>
                  <a:pt x="5003498" y="37893"/>
                </a:lnTo>
                <a:lnTo>
                  <a:pt x="4962364" y="10165"/>
                </a:lnTo>
                <a:lnTo>
                  <a:pt x="4911979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9" name="object 19"/>
          <p:cNvSpPr txBox="1"/>
          <p:nvPr/>
        </p:nvSpPr>
        <p:spPr>
          <a:xfrm>
            <a:off x="10247375" y="7827454"/>
            <a:ext cx="5268278" cy="1409103"/>
          </a:xfrm>
          <a:prstGeom prst="rect">
            <a:avLst/>
          </a:prstGeom>
        </p:spPr>
        <p:txBody>
          <a:bodyPr vert="horz" wrap="square" lIns="0" tIns="49529" rIns="0" bIns="0" rtlCol="0">
            <a:spAutoFit/>
          </a:bodyPr>
          <a:lstStyle/>
          <a:p>
            <a:pPr marL="19050" marR="7620">
              <a:lnSpc>
                <a:spcPct val="91500"/>
              </a:lnSpc>
              <a:spcBef>
                <a:spcPts val="389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kampanye</a:t>
            </a:r>
            <a:r>
              <a:rPr sz="24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ini,</a:t>
            </a:r>
            <a:r>
              <a:rPr sz="24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McDonald</a:t>
            </a:r>
            <a:r>
              <a:rPr sz="24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mencoba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mengurangi</a:t>
            </a:r>
            <a:r>
              <a:rPr sz="2400" spc="4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keyakinan</a:t>
            </a:r>
            <a:r>
              <a:rPr sz="24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negatif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tentang mereknya</a:t>
            </a:r>
            <a:r>
              <a:rPr sz="24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24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mengirim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pesan</a:t>
            </a:r>
            <a:r>
              <a:rPr sz="2400" spc="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bahwa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banyak</a:t>
            </a:r>
            <a:r>
              <a:rPr sz="24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24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produknya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adalah</a:t>
            </a:r>
            <a:r>
              <a:rPr sz="24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kesehatan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518004" y="2191892"/>
            <a:ext cx="2536508" cy="5867400"/>
            <a:chOff x="9678669" y="1461261"/>
            <a:chExt cx="1691005" cy="3911600"/>
          </a:xfrm>
        </p:grpSpPr>
        <p:sp>
          <p:nvSpPr>
            <p:cNvPr id="21" name="object 21"/>
            <p:cNvSpPr/>
            <p:nvPr/>
          </p:nvSpPr>
          <p:spPr>
            <a:xfrm>
              <a:off x="9685019" y="1467611"/>
              <a:ext cx="840105" cy="841375"/>
            </a:xfrm>
            <a:custGeom>
              <a:avLst/>
              <a:gdLst/>
              <a:ahLst/>
              <a:cxnLst/>
              <a:rect l="l" t="t" r="r" b="b"/>
              <a:pathLst>
                <a:path w="840104" h="841375">
                  <a:moveTo>
                    <a:pt x="650748" y="0"/>
                  </a:moveTo>
                  <a:lnTo>
                    <a:pt x="188975" y="0"/>
                  </a:lnTo>
                  <a:lnTo>
                    <a:pt x="188975" y="463423"/>
                  </a:lnTo>
                  <a:lnTo>
                    <a:pt x="0" y="463423"/>
                  </a:lnTo>
                  <a:lnTo>
                    <a:pt x="419861" y="841248"/>
                  </a:lnTo>
                  <a:lnTo>
                    <a:pt x="839724" y="463423"/>
                  </a:lnTo>
                  <a:lnTo>
                    <a:pt x="650748" y="463423"/>
                  </a:lnTo>
                  <a:lnTo>
                    <a:pt x="65074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685019" y="1467611"/>
              <a:ext cx="840105" cy="841375"/>
            </a:xfrm>
            <a:custGeom>
              <a:avLst/>
              <a:gdLst/>
              <a:ahLst/>
              <a:cxnLst/>
              <a:rect l="l" t="t" r="r" b="b"/>
              <a:pathLst>
                <a:path w="840104" h="841375">
                  <a:moveTo>
                    <a:pt x="0" y="463423"/>
                  </a:moveTo>
                  <a:lnTo>
                    <a:pt x="188975" y="463423"/>
                  </a:lnTo>
                  <a:lnTo>
                    <a:pt x="188975" y="0"/>
                  </a:lnTo>
                  <a:lnTo>
                    <a:pt x="650748" y="0"/>
                  </a:lnTo>
                  <a:lnTo>
                    <a:pt x="650748" y="463423"/>
                  </a:lnTo>
                  <a:lnTo>
                    <a:pt x="839724" y="463423"/>
                  </a:lnTo>
                  <a:lnTo>
                    <a:pt x="419861" y="841248"/>
                  </a:lnTo>
                  <a:lnTo>
                    <a:pt x="0" y="463423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07167" y="2996183"/>
              <a:ext cx="840105" cy="841375"/>
            </a:xfrm>
            <a:custGeom>
              <a:avLst/>
              <a:gdLst/>
              <a:ahLst/>
              <a:cxnLst/>
              <a:rect l="l" t="t" r="r" b="b"/>
              <a:pathLst>
                <a:path w="840104" h="841375">
                  <a:moveTo>
                    <a:pt x="650748" y="0"/>
                  </a:moveTo>
                  <a:lnTo>
                    <a:pt x="188975" y="0"/>
                  </a:lnTo>
                  <a:lnTo>
                    <a:pt x="188975" y="463423"/>
                  </a:lnTo>
                  <a:lnTo>
                    <a:pt x="0" y="463423"/>
                  </a:lnTo>
                  <a:lnTo>
                    <a:pt x="419861" y="841247"/>
                  </a:lnTo>
                  <a:lnTo>
                    <a:pt x="839724" y="463423"/>
                  </a:lnTo>
                  <a:lnTo>
                    <a:pt x="650748" y="463423"/>
                  </a:lnTo>
                  <a:lnTo>
                    <a:pt x="650748" y="0"/>
                  </a:lnTo>
                  <a:close/>
                </a:path>
              </a:pathLst>
            </a:custGeom>
            <a:solidFill>
              <a:srgbClr val="ECD9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07167" y="2996183"/>
              <a:ext cx="840105" cy="841375"/>
            </a:xfrm>
            <a:custGeom>
              <a:avLst/>
              <a:gdLst/>
              <a:ahLst/>
              <a:cxnLst/>
              <a:rect l="l" t="t" r="r" b="b"/>
              <a:pathLst>
                <a:path w="840104" h="841375">
                  <a:moveTo>
                    <a:pt x="0" y="463423"/>
                  </a:moveTo>
                  <a:lnTo>
                    <a:pt x="188975" y="463423"/>
                  </a:lnTo>
                  <a:lnTo>
                    <a:pt x="188975" y="0"/>
                  </a:lnTo>
                  <a:lnTo>
                    <a:pt x="650748" y="0"/>
                  </a:lnTo>
                  <a:lnTo>
                    <a:pt x="650748" y="463423"/>
                  </a:lnTo>
                  <a:lnTo>
                    <a:pt x="839724" y="463423"/>
                  </a:lnTo>
                  <a:lnTo>
                    <a:pt x="419861" y="841247"/>
                  </a:lnTo>
                  <a:lnTo>
                    <a:pt x="0" y="463423"/>
                  </a:lnTo>
                  <a:close/>
                </a:path>
              </a:pathLst>
            </a:custGeom>
            <a:ln w="12700">
              <a:solidFill>
                <a:srgbClr val="ECD9D6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23219" y="4524755"/>
              <a:ext cx="840105" cy="841375"/>
            </a:xfrm>
            <a:custGeom>
              <a:avLst/>
              <a:gdLst/>
              <a:ahLst/>
              <a:cxnLst/>
              <a:rect l="l" t="t" r="r" b="b"/>
              <a:pathLst>
                <a:path w="840104" h="841375">
                  <a:moveTo>
                    <a:pt x="650748" y="0"/>
                  </a:moveTo>
                  <a:lnTo>
                    <a:pt x="188975" y="0"/>
                  </a:lnTo>
                  <a:lnTo>
                    <a:pt x="188975" y="463423"/>
                  </a:lnTo>
                  <a:lnTo>
                    <a:pt x="0" y="463423"/>
                  </a:lnTo>
                  <a:lnTo>
                    <a:pt x="419861" y="841248"/>
                  </a:lnTo>
                  <a:lnTo>
                    <a:pt x="839724" y="463423"/>
                  </a:lnTo>
                  <a:lnTo>
                    <a:pt x="650748" y="463423"/>
                  </a:lnTo>
                  <a:lnTo>
                    <a:pt x="650748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23219" y="4524755"/>
              <a:ext cx="840105" cy="841375"/>
            </a:xfrm>
            <a:custGeom>
              <a:avLst/>
              <a:gdLst/>
              <a:ahLst/>
              <a:cxnLst/>
              <a:rect l="l" t="t" r="r" b="b"/>
              <a:pathLst>
                <a:path w="840104" h="841375">
                  <a:moveTo>
                    <a:pt x="0" y="463423"/>
                  </a:moveTo>
                  <a:lnTo>
                    <a:pt x="188975" y="463423"/>
                  </a:lnTo>
                  <a:lnTo>
                    <a:pt x="188975" y="0"/>
                  </a:lnTo>
                  <a:lnTo>
                    <a:pt x="650748" y="0"/>
                  </a:lnTo>
                  <a:lnTo>
                    <a:pt x="650748" y="463423"/>
                  </a:lnTo>
                  <a:lnTo>
                    <a:pt x="839724" y="463423"/>
                  </a:lnTo>
                  <a:lnTo>
                    <a:pt x="419861" y="841248"/>
                  </a:lnTo>
                  <a:lnTo>
                    <a:pt x="0" y="463423"/>
                  </a:lnTo>
                  <a:close/>
                </a:path>
              </a:pathLst>
            </a:custGeom>
            <a:ln w="12700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665512"/>
            <a:ext cx="8473916" cy="80347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81552" y="4601909"/>
            <a:ext cx="2791778" cy="1035861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6600" spc="-15" dirty="0">
                <a:solidFill>
                  <a:srgbClr val="FFFFFF"/>
                </a:solidFill>
                <a:latin typeface="Calibri Light"/>
                <a:cs typeface="Calibri Light"/>
              </a:rPr>
              <a:t>Channel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" y="566929"/>
            <a:ext cx="2793683" cy="416243"/>
          </a:xfrm>
          <a:custGeom>
            <a:avLst/>
            <a:gdLst/>
            <a:ahLst/>
            <a:cxnLst/>
            <a:rect l="l" t="t" r="r" b="b"/>
            <a:pathLst>
              <a:path w="1862455" h="277495">
                <a:moveTo>
                  <a:pt x="1613662" y="0"/>
                </a:moveTo>
                <a:lnTo>
                  <a:pt x="1374902" y="238378"/>
                </a:lnTo>
                <a:lnTo>
                  <a:pt x="1136040" y="0"/>
                </a:lnTo>
                <a:lnTo>
                  <a:pt x="896975" y="238378"/>
                </a:lnTo>
                <a:lnTo>
                  <a:pt x="658152" y="0"/>
                </a:lnTo>
                <a:lnTo>
                  <a:pt x="419328" y="238378"/>
                </a:lnTo>
                <a:lnTo>
                  <a:pt x="180505" y="0"/>
                </a:lnTo>
                <a:lnTo>
                  <a:pt x="0" y="180212"/>
                </a:lnTo>
                <a:lnTo>
                  <a:pt x="0" y="218948"/>
                </a:lnTo>
                <a:lnTo>
                  <a:pt x="180505" y="38988"/>
                </a:lnTo>
                <a:lnTo>
                  <a:pt x="419328" y="277368"/>
                </a:lnTo>
                <a:lnTo>
                  <a:pt x="658152" y="38988"/>
                </a:lnTo>
                <a:lnTo>
                  <a:pt x="896975" y="277368"/>
                </a:lnTo>
                <a:lnTo>
                  <a:pt x="1136040" y="38988"/>
                </a:lnTo>
                <a:lnTo>
                  <a:pt x="1374902" y="277368"/>
                </a:lnTo>
                <a:lnTo>
                  <a:pt x="1613662" y="38988"/>
                </a:lnTo>
                <a:lnTo>
                  <a:pt x="1842897" y="267588"/>
                </a:lnTo>
                <a:lnTo>
                  <a:pt x="1862327" y="248158"/>
                </a:lnTo>
                <a:lnTo>
                  <a:pt x="1613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9471470" y="1647824"/>
            <a:ext cx="7438073" cy="5124608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60044" marR="77153" indent="-340994">
              <a:lnSpc>
                <a:spcPct val="90000"/>
              </a:lnSpc>
              <a:spcBef>
                <a:spcPts val="645"/>
              </a:spcBef>
              <a:buFont typeface="Cambria"/>
              <a:buChar char="•"/>
              <a:tabLst>
                <a:tab pos="361950" algn="l"/>
              </a:tabLst>
            </a:pP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4200" spc="-9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mana</a:t>
            </a:r>
            <a:r>
              <a:rPr sz="4200" spc="-9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tempat</a:t>
            </a:r>
            <a:r>
              <a:rPr sz="4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terbaik</a:t>
            </a:r>
            <a:r>
              <a:rPr sz="4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42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dunia 	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sz="42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42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menjangkau 	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audiens</a:t>
            </a:r>
            <a:r>
              <a:rPr sz="4200" spc="-1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Anda?</a:t>
            </a:r>
            <a:endParaRPr sz="4200">
              <a:latin typeface="Calibri"/>
              <a:cs typeface="Calibri"/>
            </a:endParaRPr>
          </a:p>
          <a:p>
            <a:pPr marL="360044" marR="7620" indent="-340994">
              <a:lnSpc>
                <a:spcPct val="90000"/>
              </a:lnSpc>
              <a:spcBef>
                <a:spcPts val="1515"/>
              </a:spcBef>
              <a:buFont typeface="Cambria"/>
              <a:buChar char="•"/>
              <a:tabLst>
                <a:tab pos="361950" algn="l"/>
              </a:tabLst>
            </a:pP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Sekarang</a:t>
            </a:r>
            <a:r>
              <a:rPr sz="42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pertanyaan</a:t>
            </a:r>
            <a:r>
              <a:rPr sz="4200" spc="-15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pentingnya 	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adalah:</a:t>
            </a:r>
            <a:r>
              <a:rPr sz="42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42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mana</a:t>
            </a:r>
            <a:r>
              <a:rPr sz="4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audiens</a:t>
            </a:r>
            <a:r>
              <a:rPr sz="4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target 	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4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bisa</a:t>
            </a:r>
            <a:r>
              <a:rPr sz="4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berada??</a:t>
            </a:r>
            <a:endParaRPr sz="4200">
              <a:latin typeface="Calibri"/>
              <a:cs typeface="Calibri"/>
            </a:endParaRPr>
          </a:p>
          <a:p>
            <a:pPr marL="360044" marR="1250633" indent="-340994">
              <a:lnSpc>
                <a:spcPts val="4530"/>
              </a:lnSpc>
              <a:spcBef>
                <a:spcPts val="1568"/>
              </a:spcBef>
              <a:buFont typeface="Cambria"/>
              <a:buChar char="•"/>
              <a:tabLst>
                <a:tab pos="361950" algn="l"/>
              </a:tabLst>
            </a:pP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Channel</a:t>
            </a:r>
            <a:r>
              <a:rPr sz="4200" spc="-1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bisa</a:t>
            </a:r>
            <a:r>
              <a:rPr sz="42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42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place, 	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website,</a:t>
            </a:r>
            <a:r>
              <a:rPr sz="42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sz="4200" spc="-1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42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38" dirty="0">
                <a:solidFill>
                  <a:srgbClr val="FFFFFF"/>
                </a:solidFill>
                <a:latin typeface="Calibri"/>
                <a:cs typeface="Calibri"/>
              </a:rPr>
              <a:t>dll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17269" y="9210294"/>
            <a:ext cx="1582103" cy="704850"/>
          </a:xfrm>
          <a:custGeom>
            <a:avLst/>
            <a:gdLst/>
            <a:ahLst/>
            <a:cxnLst/>
            <a:rect l="l" t="t" r="r" b="b"/>
            <a:pathLst>
              <a:path w="1054734" h="469900">
                <a:moveTo>
                  <a:pt x="356616" y="0"/>
                </a:moveTo>
                <a:lnTo>
                  <a:pt x="320167" y="0"/>
                </a:lnTo>
                <a:lnTo>
                  <a:pt x="0" y="469392"/>
                </a:lnTo>
                <a:lnTo>
                  <a:pt x="36449" y="469392"/>
                </a:lnTo>
                <a:lnTo>
                  <a:pt x="356616" y="0"/>
                </a:lnTo>
                <a:close/>
              </a:path>
              <a:path w="1054734" h="469900">
                <a:moveTo>
                  <a:pt x="530352" y="0"/>
                </a:moveTo>
                <a:lnTo>
                  <a:pt x="494030" y="0"/>
                </a:lnTo>
                <a:lnTo>
                  <a:pt x="175260" y="469392"/>
                </a:lnTo>
                <a:lnTo>
                  <a:pt x="211582" y="469392"/>
                </a:lnTo>
                <a:lnTo>
                  <a:pt x="530352" y="0"/>
                </a:lnTo>
                <a:close/>
              </a:path>
              <a:path w="1054734" h="469900">
                <a:moveTo>
                  <a:pt x="705612" y="0"/>
                </a:moveTo>
                <a:lnTo>
                  <a:pt x="669290" y="0"/>
                </a:lnTo>
                <a:lnTo>
                  <a:pt x="350520" y="469392"/>
                </a:lnTo>
                <a:lnTo>
                  <a:pt x="386715" y="469392"/>
                </a:lnTo>
                <a:lnTo>
                  <a:pt x="705612" y="0"/>
                </a:lnTo>
                <a:close/>
              </a:path>
              <a:path w="1054734" h="469900">
                <a:moveTo>
                  <a:pt x="880872" y="0"/>
                </a:moveTo>
                <a:lnTo>
                  <a:pt x="844550" y="0"/>
                </a:lnTo>
                <a:lnTo>
                  <a:pt x="525780" y="469392"/>
                </a:lnTo>
                <a:lnTo>
                  <a:pt x="561975" y="469392"/>
                </a:lnTo>
                <a:lnTo>
                  <a:pt x="880872" y="0"/>
                </a:lnTo>
                <a:close/>
              </a:path>
              <a:path w="1054734" h="469900">
                <a:moveTo>
                  <a:pt x="1054608" y="0"/>
                </a:moveTo>
                <a:lnTo>
                  <a:pt x="1018286" y="0"/>
                </a:lnTo>
                <a:lnTo>
                  <a:pt x="699516" y="469392"/>
                </a:lnTo>
                <a:lnTo>
                  <a:pt x="735711" y="469392"/>
                </a:lnTo>
                <a:lnTo>
                  <a:pt x="1054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752600" y="614636"/>
            <a:ext cx="12344400" cy="1453205"/>
          </a:xfrm>
          <a:prstGeom prst="rect">
            <a:avLst/>
          </a:prstGeom>
        </p:spPr>
        <p:txBody>
          <a:bodyPr vert="horz" wrap="square" lIns="0" tIns="433311" rIns="0" bIns="0" rtlCol="0" anchor="ctr">
            <a:spAutoFit/>
          </a:bodyPr>
          <a:lstStyle/>
          <a:p>
            <a:pPr marL="155258">
              <a:spcBef>
                <a:spcPts val="158"/>
              </a:spcBef>
            </a:pPr>
            <a:r>
              <a:rPr sz="6600" b="0" dirty="0">
                <a:latin typeface="Calibri Light"/>
                <a:cs typeface="Calibri Light"/>
              </a:rPr>
              <a:t>Customer</a:t>
            </a:r>
            <a:r>
              <a:rPr sz="6600" spc="-203" dirty="0">
                <a:latin typeface="Calibri Light"/>
                <a:cs typeface="Calibri Light"/>
              </a:rPr>
              <a:t> </a:t>
            </a:r>
            <a:r>
              <a:rPr sz="6600" spc="-15" dirty="0">
                <a:latin typeface="Calibri Light"/>
                <a:cs typeface="Calibri Light"/>
              </a:rPr>
              <a:t>Journey</a:t>
            </a:r>
          </a:p>
        </p:txBody>
      </p:sp>
      <p:sp>
        <p:nvSpPr>
          <p:cNvPr id="3" name="object 3"/>
          <p:cNvSpPr/>
          <p:nvPr/>
        </p:nvSpPr>
        <p:spPr>
          <a:xfrm>
            <a:off x="15313914" y="0"/>
            <a:ext cx="1701165" cy="718185"/>
          </a:xfrm>
          <a:custGeom>
            <a:avLst/>
            <a:gdLst/>
            <a:ahLst/>
            <a:cxnLst/>
            <a:rect l="l" t="t" r="r" b="b"/>
            <a:pathLst>
              <a:path w="1134109" h="478790">
                <a:moveTo>
                  <a:pt x="1133855" y="0"/>
                </a:moveTo>
                <a:lnTo>
                  <a:pt x="0" y="0"/>
                </a:lnTo>
                <a:lnTo>
                  <a:pt x="1650" y="16891"/>
                </a:lnTo>
                <a:lnTo>
                  <a:pt x="12982" y="62669"/>
                </a:lnTo>
                <a:lnTo>
                  <a:pt x="27864" y="106933"/>
                </a:lnTo>
                <a:lnTo>
                  <a:pt x="46135" y="149518"/>
                </a:lnTo>
                <a:lnTo>
                  <a:pt x="67632" y="190264"/>
                </a:lnTo>
                <a:lnTo>
                  <a:pt x="92192" y="229006"/>
                </a:lnTo>
                <a:lnTo>
                  <a:pt x="119655" y="265584"/>
                </a:lnTo>
                <a:lnTo>
                  <a:pt x="149858" y="299833"/>
                </a:lnTo>
                <a:lnTo>
                  <a:pt x="182639" y="331592"/>
                </a:lnTo>
                <a:lnTo>
                  <a:pt x="217835" y="360699"/>
                </a:lnTo>
                <a:lnTo>
                  <a:pt x="255286" y="386989"/>
                </a:lnTo>
                <a:lnTo>
                  <a:pt x="294827" y="410302"/>
                </a:lnTo>
                <a:lnTo>
                  <a:pt x="336299" y="430474"/>
                </a:lnTo>
                <a:lnTo>
                  <a:pt x="379538" y="447342"/>
                </a:lnTo>
                <a:lnTo>
                  <a:pt x="424382" y="460746"/>
                </a:lnTo>
                <a:lnTo>
                  <a:pt x="470670" y="470521"/>
                </a:lnTo>
                <a:lnTo>
                  <a:pt x="518239" y="476505"/>
                </a:lnTo>
                <a:lnTo>
                  <a:pt x="566927" y="478536"/>
                </a:lnTo>
                <a:lnTo>
                  <a:pt x="615616" y="476505"/>
                </a:lnTo>
                <a:lnTo>
                  <a:pt x="663185" y="470521"/>
                </a:lnTo>
                <a:lnTo>
                  <a:pt x="709473" y="460746"/>
                </a:lnTo>
                <a:lnTo>
                  <a:pt x="754317" y="447342"/>
                </a:lnTo>
                <a:lnTo>
                  <a:pt x="797556" y="430474"/>
                </a:lnTo>
                <a:lnTo>
                  <a:pt x="839028" y="410302"/>
                </a:lnTo>
                <a:lnTo>
                  <a:pt x="878569" y="386989"/>
                </a:lnTo>
                <a:lnTo>
                  <a:pt x="916020" y="360699"/>
                </a:lnTo>
                <a:lnTo>
                  <a:pt x="951216" y="331592"/>
                </a:lnTo>
                <a:lnTo>
                  <a:pt x="983997" y="299833"/>
                </a:lnTo>
                <a:lnTo>
                  <a:pt x="1014200" y="265584"/>
                </a:lnTo>
                <a:lnTo>
                  <a:pt x="1041663" y="229006"/>
                </a:lnTo>
                <a:lnTo>
                  <a:pt x="1066223" y="190264"/>
                </a:lnTo>
                <a:lnTo>
                  <a:pt x="1087720" y="149518"/>
                </a:lnTo>
                <a:lnTo>
                  <a:pt x="1105991" y="106933"/>
                </a:lnTo>
                <a:lnTo>
                  <a:pt x="1120873" y="62669"/>
                </a:lnTo>
                <a:lnTo>
                  <a:pt x="1132204" y="16891"/>
                </a:lnTo>
                <a:lnTo>
                  <a:pt x="113385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1375409" y="2619375"/>
            <a:ext cx="7759065" cy="658488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360044" marR="485775" indent="-341948">
              <a:lnSpc>
                <a:spcPct val="70000"/>
              </a:lnSpc>
              <a:spcBef>
                <a:spcPts val="1440"/>
              </a:spcBef>
              <a:buFont typeface="Cambria"/>
              <a:buChar char="•"/>
              <a:tabLst>
                <a:tab pos="361950" algn="l"/>
              </a:tabLst>
            </a:pPr>
            <a:r>
              <a:rPr sz="3600" dirty="0">
                <a:latin typeface="Calibri"/>
                <a:cs typeface="Calibri"/>
              </a:rPr>
              <a:t>Memiliki</a:t>
            </a:r>
            <a:r>
              <a:rPr sz="3600" spc="-11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rencana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saat</a:t>
            </a:r>
            <a:r>
              <a:rPr sz="3600" spc="-98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melakukan 	</a:t>
            </a:r>
            <a:r>
              <a:rPr sz="3600" dirty="0">
                <a:latin typeface="Calibri"/>
                <a:cs typeface="Calibri"/>
              </a:rPr>
              <a:t>perjalanan</a:t>
            </a:r>
            <a:r>
              <a:rPr sz="3600" spc="-16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biasanya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membantu</a:t>
            </a:r>
            <a:r>
              <a:rPr sz="3600" spc="-16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kita 	</a:t>
            </a:r>
            <a:r>
              <a:rPr sz="3600" dirty="0">
                <a:latin typeface="Calibri"/>
                <a:cs typeface="Calibri"/>
              </a:rPr>
              <a:t>mencapai</a:t>
            </a:r>
            <a:r>
              <a:rPr sz="3600" spc="-11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tujuan.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Tanpa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memiliki 	rencana,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seseorang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mungkin</a:t>
            </a:r>
            <a:r>
              <a:rPr sz="3600" spc="-113" dirty="0">
                <a:latin typeface="Calibri"/>
                <a:cs typeface="Calibri"/>
              </a:rPr>
              <a:t> </a:t>
            </a:r>
            <a:r>
              <a:rPr sz="3600" spc="-38" dirty="0">
                <a:latin typeface="Calibri"/>
                <a:cs typeface="Calibri"/>
              </a:rPr>
              <a:t>Terkejut 	</a:t>
            </a:r>
            <a:r>
              <a:rPr sz="3600" dirty="0">
                <a:latin typeface="Calibri"/>
                <a:cs typeface="Calibri"/>
              </a:rPr>
              <a:t>dengan</a:t>
            </a:r>
            <a:r>
              <a:rPr sz="3600" spc="-1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berbagai</a:t>
            </a:r>
            <a:r>
              <a:rPr sz="3600" spc="-158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peristiwa 	</a:t>
            </a:r>
            <a:r>
              <a:rPr sz="3600" spc="-30" dirty="0">
                <a:latin typeface="Calibri"/>
                <a:cs typeface="Calibri"/>
              </a:rPr>
              <a:t>menyenangkan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atau</a:t>
            </a:r>
            <a:r>
              <a:rPr sz="3600" spc="-83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tidak 	menyenangkan.</a:t>
            </a:r>
            <a:endParaRPr sz="3600" dirty="0">
              <a:latin typeface="Calibri"/>
              <a:cs typeface="Calibri"/>
            </a:endParaRPr>
          </a:p>
          <a:p>
            <a:pPr marL="359093" marR="7620" indent="-340994">
              <a:lnSpc>
                <a:spcPct val="70000"/>
              </a:lnSpc>
              <a:spcBef>
                <a:spcPts val="1500"/>
              </a:spcBef>
              <a:buFont typeface="Cambria"/>
              <a:buChar char="•"/>
              <a:tabLst>
                <a:tab pos="361950" algn="l"/>
              </a:tabLst>
            </a:pPr>
            <a:r>
              <a:rPr sz="3600" dirty="0">
                <a:latin typeface="Calibri"/>
                <a:cs typeface="Calibri"/>
              </a:rPr>
              <a:t>Salah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satu</a:t>
            </a:r>
            <a:r>
              <a:rPr sz="3600" spc="-8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definisi</a:t>
            </a:r>
            <a:r>
              <a:rPr sz="3600" spc="-98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journey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adalah 	</a:t>
            </a:r>
            <a:r>
              <a:rPr sz="3600" dirty="0">
                <a:latin typeface="Calibri"/>
                <a:cs typeface="Calibri"/>
              </a:rPr>
              <a:t>perjalanan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audiens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Anda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mulailah 	</a:t>
            </a:r>
            <a:r>
              <a:rPr sz="3600" dirty="0">
                <a:latin typeface="Calibri"/>
                <a:cs typeface="Calibri"/>
              </a:rPr>
              <a:t>dengan</a:t>
            </a:r>
            <a:r>
              <a:rPr sz="3600" spc="-127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kesadaran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tentang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produk</a:t>
            </a:r>
            <a:r>
              <a:rPr sz="3600" spc="-158" dirty="0">
                <a:latin typeface="Calibri"/>
                <a:cs typeface="Calibri"/>
              </a:rPr>
              <a:t> </a:t>
            </a:r>
            <a:r>
              <a:rPr sz="3600" spc="-38" dirty="0">
                <a:latin typeface="Calibri"/>
                <a:cs typeface="Calibri"/>
              </a:rPr>
              <a:t>dan 	</a:t>
            </a:r>
            <a:r>
              <a:rPr sz="3600" spc="-15" dirty="0">
                <a:latin typeface="Calibri"/>
                <a:cs typeface="Calibri"/>
              </a:rPr>
              <a:t>layanan</a:t>
            </a:r>
            <a:r>
              <a:rPr sz="3600" spc="-11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dan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diakhiri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dengan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mengambil 	tindakan.</a:t>
            </a:r>
            <a:endParaRPr sz="3600" dirty="0">
              <a:latin typeface="Calibri"/>
              <a:cs typeface="Calibri"/>
            </a:endParaRPr>
          </a:p>
          <a:p>
            <a:pPr marL="360044" indent="-340994">
              <a:lnSpc>
                <a:spcPts val="3675"/>
              </a:lnSpc>
              <a:spcBef>
                <a:spcPts val="217"/>
              </a:spcBef>
              <a:buFont typeface="Cambria"/>
              <a:buChar char="•"/>
              <a:tabLst>
                <a:tab pos="360044" algn="l"/>
              </a:tabLst>
            </a:pPr>
            <a:r>
              <a:rPr sz="3600" dirty="0">
                <a:latin typeface="Calibri"/>
                <a:cs typeface="Calibri"/>
              </a:rPr>
              <a:t>Buatlah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strategi</a:t>
            </a:r>
            <a:r>
              <a:rPr sz="3600" spc="-11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pemasaran</a:t>
            </a:r>
            <a:r>
              <a:rPr sz="3600" spc="-98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yang</a:t>
            </a:r>
            <a:r>
              <a:rPr sz="3600" spc="-98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akan</a:t>
            </a:r>
            <a:endParaRPr sz="3600" dirty="0">
              <a:latin typeface="Calibri"/>
              <a:cs typeface="Calibri"/>
            </a:endParaRPr>
          </a:p>
          <a:p>
            <a:pPr marL="361950">
              <a:lnSpc>
                <a:spcPts val="3675"/>
              </a:lnSpc>
            </a:pPr>
            <a:r>
              <a:rPr sz="3600" dirty="0">
                <a:latin typeface="Calibri"/>
                <a:cs typeface="Calibri"/>
              </a:rPr>
              <a:t>anda</a:t>
            </a:r>
            <a:r>
              <a:rPr sz="3600" spc="-98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lakukan</a:t>
            </a:r>
            <a:r>
              <a:rPr sz="3600" spc="-11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pada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setiap</a:t>
            </a:r>
            <a:r>
              <a:rPr sz="3600" spc="-113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fase</a:t>
            </a:r>
            <a:endParaRPr sz="3600" dirty="0">
              <a:latin typeface="Calibri"/>
              <a:cs typeface="Calibri"/>
            </a:endParaRPr>
          </a:p>
          <a:p>
            <a:pPr marL="360998" indent="-341948">
              <a:spcBef>
                <a:spcPts val="195"/>
              </a:spcBef>
              <a:buFont typeface="Cambria"/>
              <a:buChar char="•"/>
              <a:tabLst>
                <a:tab pos="360998" algn="l"/>
              </a:tabLst>
            </a:pPr>
            <a:r>
              <a:rPr sz="3600" dirty="0">
                <a:latin typeface="Calibri"/>
                <a:cs typeface="Calibri"/>
              </a:rPr>
              <a:t>Ada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5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fase</a:t>
            </a:r>
            <a:r>
              <a:rPr sz="3600" spc="-38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dalam</a:t>
            </a:r>
            <a:r>
              <a:rPr sz="3600" spc="-98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Customer</a:t>
            </a:r>
            <a:r>
              <a:rPr sz="3600" spc="-68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Journey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33278" y="3937634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406146"/>
                </a:moveTo>
                <a:lnTo>
                  <a:pt x="2732" y="358785"/>
                </a:lnTo>
                <a:lnTo>
                  <a:pt x="10727" y="313028"/>
                </a:lnTo>
                <a:lnTo>
                  <a:pt x="23680" y="269180"/>
                </a:lnTo>
                <a:lnTo>
                  <a:pt x="41285" y="227544"/>
                </a:lnTo>
                <a:lnTo>
                  <a:pt x="63238" y="188427"/>
                </a:lnTo>
                <a:lnTo>
                  <a:pt x="89233" y="152133"/>
                </a:lnTo>
                <a:lnTo>
                  <a:pt x="118967" y="118967"/>
                </a:lnTo>
                <a:lnTo>
                  <a:pt x="152133" y="89233"/>
                </a:lnTo>
                <a:lnTo>
                  <a:pt x="188427" y="63238"/>
                </a:lnTo>
                <a:lnTo>
                  <a:pt x="227544" y="41285"/>
                </a:lnTo>
                <a:lnTo>
                  <a:pt x="269180" y="23680"/>
                </a:lnTo>
                <a:lnTo>
                  <a:pt x="313028" y="10727"/>
                </a:lnTo>
                <a:lnTo>
                  <a:pt x="358785" y="2732"/>
                </a:lnTo>
                <a:lnTo>
                  <a:pt x="406146" y="0"/>
                </a:lnTo>
                <a:lnTo>
                  <a:pt x="453506" y="2732"/>
                </a:lnTo>
                <a:lnTo>
                  <a:pt x="499263" y="10727"/>
                </a:lnTo>
                <a:lnTo>
                  <a:pt x="543111" y="23680"/>
                </a:lnTo>
                <a:lnTo>
                  <a:pt x="584747" y="41285"/>
                </a:lnTo>
                <a:lnTo>
                  <a:pt x="623864" y="63238"/>
                </a:lnTo>
                <a:lnTo>
                  <a:pt x="660158" y="89233"/>
                </a:lnTo>
                <a:lnTo>
                  <a:pt x="693324" y="118967"/>
                </a:lnTo>
                <a:lnTo>
                  <a:pt x="723058" y="152133"/>
                </a:lnTo>
                <a:lnTo>
                  <a:pt x="749053" y="188427"/>
                </a:lnTo>
                <a:lnTo>
                  <a:pt x="771006" y="227544"/>
                </a:lnTo>
                <a:lnTo>
                  <a:pt x="788611" y="269180"/>
                </a:lnTo>
                <a:lnTo>
                  <a:pt x="801564" y="313028"/>
                </a:lnTo>
                <a:lnTo>
                  <a:pt x="809559" y="358785"/>
                </a:lnTo>
                <a:lnTo>
                  <a:pt x="812292" y="406146"/>
                </a:lnTo>
                <a:lnTo>
                  <a:pt x="809559" y="453506"/>
                </a:lnTo>
                <a:lnTo>
                  <a:pt x="801564" y="499263"/>
                </a:lnTo>
                <a:lnTo>
                  <a:pt x="788611" y="543111"/>
                </a:lnTo>
                <a:lnTo>
                  <a:pt x="771006" y="584747"/>
                </a:lnTo>
                <a:lnTo>
                  <a:pt x="749053" y="623864"/>
                </a:lnTo>
                <a:lnTo>
                  <a:pt x="723058" y="660158"/>
                </a:lnTo>
                <a:lnTo>
                  <a:pt x="693324" y="693324"/>
                </a:lnTo>
                <a:lnTo>
                  <a:pt x="660158" y="723058"/>
                </a:lnTo>
                <a:lnTo>
                  <a:pt x="623864" y="749053"/>
                </a:lnTo>
                <a:lnTo>
                  <a:pt x="584747" y="771006"/>
                </a:lnTo>
                <a:lnTo>
                  <a:pt x="543111" y="788611"/>
                </a:lnTo>
                <a:lnTo>
                  <a:pt x="499263" y="801564"/>
                </a:lnTo>
                <a:lnTo>
                  <a:pt x="453506" y="809559"/>
                </a:lnTo>
                <a:lnTo>
                  <a:pt x="406146" y="812292"/>
                </a:lnTo>
                <a:lnTo>
                  <a:pt x="358785" y="809559"/>
                </a:lnTo>
                <a:lnTo>
                  <a:pt x="313028" y="801564"/>
                </a:lnTo>
                <a:lnTo>
                  <a:pt x="269180" y="788611"/>
                </a:lnTo>
                <a:lnTo>
                  <a:pt x="227544" y="771006"/>
                </a:lnTo>
                <a:lnTo>
                  <a:pt x="188427" y="749053"/>
                </a:lnTo>
                <a:lnTo>
                  <a:pt x="152133" y="723058"/>
                </a:lnTo>
                <a:lnTo>
                  <a:pt x="118967" y="693324"/>
                </a:lnTo>
                <a:lnTo>
                  <a:pt x="89233" y="660158"/>
                </a:lnTo>
                <a:lnTo>
                  <a:pt x="63238" y="623864"/>
                </a:lnTo>
                <a:lnTo>
                  <a:pt x="41285" y="584747"/>
                </a:lnTo>
                <a:lnTo>
                  <a:pt x="23680" y="543111"/>
                </a:lnTo>
                <a:lnTo>
                  <a:pt x="10727" y="499263"/>
                </a:lnTo>
                <a:lnTo>
                  <a:pt x="2732" y="453506"/>
                </a:lnTo>
                <a:lnTo>
                  <a:pt x="0" y="406146"/>
                </a:lnTo>
                <a:close/>
              </a:path>
            </a:pathLst>
          </a:custGeom>
          <a:ln w="1270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6" name="object 6"/>
          <p:cNvGrpSpPr/>
          <p:nvPr/>
        </p:nvGrpSpPr>
        <p:grpSpPr>
          <a:xfrm>
            <a:off x="10232135" y="1"/>
            <a:ext cx="4928235" cy="5409248"/>
            <a:chOff x="6821423" y="0"/>
            <a:chExt cx="3285490" cy="3606165"/>
          </a:xfrm>
        </p:grpSpPr>
        <p:sp>
          <p:nvSpPr>
            <p:cNvPr id="7" name="object 7"/>
            <p:cNvSpPr/>
            <p:nvPr/>
          </p:nvSpPr>
          <p:spPr>
            <a:xfrm>
              <a:off x="8912351" y="1219200"/>
              <a:ext cx="1194435" cy="2386965"/>
            </a:xfrm>
            <a:custGeom>
              <a:avLst/>
              <a:gdLst/>
              <a:ahLst/>
              <a:cxnLst/>
              <a:rect l="l" t="t" r="r" b="b"/>
              <a:pathLst>
                <a:path w="1194434" h="2386965">
                  <a:moveTo>
                    <a:pt x="1194053" y="0"/>
                  </a:moveTo>
                  <a:lnTo>
                    <a:pt x="1146026" y="947"/>
                  </a:lnTo>
                  <a:lnTo>
                    <a:pt x="1098479" y="3766"/>
                  </a:lnTo>
                  <a:lnTo>
                    <a:pt x="1051450" y="8421"/>
                  </a:lnTo>
                  <a:lnTo>
                    <a:pt x="1004975" y="14875"/>
                  </a:lnTo>
                  <a:lnTo>
                    <a:pt x="959087" y="23095"/>
                  </a:lnTo>
                  <a:lnTo>
                    <a:pt x="913825" y="33043"/>
                  </a:lnTo>
                  <a:lnTo>
                    <a:pt x="869222" y="44684"/>
                  </a:lnTo>
                  <a:lnTo>
                    <a:pt x="825314" y="57982"/>
                  </a:lnTo>
                  <a:lnTo>
                    <a:pt x="782139" y="72902"/>
                  </a:lnTo>
                  <a:lnTo>
                    <a:pt x="739730" y="89409"/>
                  </a:lnTo>
                  <a:lnTo>
                    <a:pt x="698123" y="107466"/>
                  </a:lnTo>
                  <a:lnTo>
                    <a:pt x="657355" y="127037"/>
                  </a:lnTo>
                  <a:lnTo>
                    <a:pt x="617461" y="148088"/>
                  </a:lnTo>
                  <a:lnTo>
                    <a:pt x="578476" y="170583"/>
                  </a:lnTo>
                  <a:lnTo>
                    <a:pt x="540437" y="194485"/>
                  </a:lnTo>
                  <a:lnTo>
                    <a:pt x="503378" y="219759"/>
                  </a:lnTo>
                  <a:lnTo>
                    <a:pt x="467337" y="246370"/>
                  </a:lnTo>
                  <a:lnTo>
                    <a:pt x="432347" y="274282"/>
                  </a:lnTo>
                  <a:lnTo>
                    <a:pt x="398445" y="303459"/>
                  </a:lnTo>
                  <a:lnTo>
                    <a:pt x="365667" y="333866"/>
                  </a:lnTo>
                  <a:lnTo>
                    <a:pt x="334047" y="365467"/>
                  </a:lnTo>
                  <a:lnTo>
                    <a:pt x="303623" y="398226"/>
                  </a:lnTo>
                  <a:lnTo>
                    <a:pt x="274429" y="432107"/>
                  </a:lnTo>
                  <a:lnTo>
                    <a:pt x="246501" y="467075"/>
                  </a:lnTo>
                  <a:lnTo>
                    <a:pt x="219875" y="503095"/>
                  </a:lnTo>
                  <a:lnTo>
                    <a:pt x="194587" y="540131"/>
                  </a:lnTo>
                  <a:lnTo>
                    <a:pt x="170672" y="578146"/>
                  </a:lnTo>
                  <a:lnTo>
                    <a:pt x="148165" y="617106"/>
                  </a:lnTo>
                  <a:lnTo>
                    <a:pt x="127103" y="656974"/>
                  </a:lnTo>
                  <a:lnTo>
                    <a:pt x="107521" y="697715"/>
                  </a:lnTo>
                  <a:lnTo>
                    <a:pt x="89454" y="739294"/>
                  </a:lnTo>
                  <a:lnTo>
                    <a:pt x="72939" y="781674"/>
                  </a:lnTo>
                  <a:lnTo>
                    <a:pt x="58011" y="824821"/>
                  </a:lnTo>
                  <a:lnTo>
                    <a:pt x="44706" y="868698"/>
                  </a:lnTo>
                  <a:lnTo>
                    <a:pt x="33059" y="913269"/>
                  </a:lnTo>
                  <a:lnTo>
                    <a:pt x="23106" y="958500"/>
                  </a:lnTo>
                  <a:lnTo>
                    <a:pt x="14883" y="1004354"/>
                  </a:lnTo>
                  <a:lnTo>
                    <a:pt x="8425" y="1050796"/>
                  </a:lnTo>
                  <a:lnTo>
                    <a:pt x="3768" y="1097790"/>
                  </a:lnTo>
                  <a:lnTo>
                    <a:pt x="948" y="1145300"/>
                  </a:lnTo>
                  <a:lnTo>
                    <a:pt x="0" y="1193291"/>
                  </a:lnTo>
                  <a:lnTo>
                    <a:pt x="948" y="1241283"/>
                  </a:lnTo>
                  <a:lnTo>
                    <a:pt x="3768" y="1288793"/>
                  </a:lnTo>
                  <a:lnTo>
                    <a:pt x="8425" y="1335787"/>
                  </a:lnTo>
                  <a:lnTo>
                    <a:pt x="14883" y="1382229"/>
                  </a:lnTo>
                  <a:lnTo>
                    <a:pt x="23106" y="1428083"/>
                  </a:lnTo>
                  <a:lnTo>
                    <a:pt x="33059" y="1473314"/>
                  </a:lnTo>
                  <a:lnTo>
                    <a:pt x="44706" y="1517885"/>
                  </a:lnTo>
                  <a:lnTo>
                    <a:pt x="58011" y="1561762"/>
                  </a:lnTo>
                  <a:lnTo>
                    <a:pt x="72939" y="1604909"/>
                  </a:lnTo>
                  <a:lnTo>
                    <a:pt x="89454" y="1647289"/>
                  </a:lnTo>
                  <a:lnTo>
                    <a:pt x="107521" y="1688868"/>
                  </a:lnTo>
                  <a:lnTo>
                    <a:pt x="127103" y="1729609"/>
                  </a:lnTo>
                  <a:lnTo>
                    <a:pt x="148165" y="1769477"/>
                  </a:lnTo>
                  <a:lnTo>
                    <a:pt x="170672" y="1808437"/>
                  </a:lnTo>
                  <a:lnTo>
                    <a:pt x="194587" y="1846452"/>
                  </a:lnTo>
                  <a:lnTo>
                    <a:pt x="219875" y="1883488"/>
                  </a:lnTo>
                  <a:lnTo>
                    <a:pt x="246501" y="1919508"/>
                  </a:lnTo>
                  <a:lnTo>
                    <a:pt x="274429" y="1954476"/>
                  </a:lnTo>
                  <a:lnTo>
                    <a:pt x="303623" y="1988357"/>
                  </a:lnTo>
                  <a:lnTo>
                    <a:pt x="334047" y="2021116"/>
                  </a:lnTo>
                  <a:lnTo>
                    <a:pt x="365667" y="2052717"/>
                  </a:lnTo>
                  <a:lnTo>
                    <a:pt x="398445" y="2083124"/>
                  </a:lnTo>
                  <a:lnTo>
                    <a:pt x="432347" y="2112301"/>
                  </a:lnTo>
                  <a:lnTo>
                    <a:pt x="467337" y="2140213"/>
                  </a:lnTo>
                  <a:lnTo>
                    <a:pt x="503378" y="2166824"/>
                  </a:lnTo>
                  <a:lnTo>
                    <a:pt x="540437" y="2192098"/>
                  </a:lnTo>
                  <a:lnTo>
                    <a:pt x="578476" y="2216000"/>
                  </a:lnTo>
                  <a:lnTo>
                    <a:pt x="617461" y="2238495"/>
                  </a:lnTo>
                  <a:lnTo>
                    <a:pt x="657355" y="2259546"/>
                  </a:lnTo>
                  <a:lnTo>
                    <a:pt x="698123" y="2279117"/>
                  </a:lnTo>
                  <a:lnTo>
                    <a:pt x="739730" y="2297174"/>
                  </a:lnTo>
                  <a:lnTo>
                    <a:pt x="782139" y="2313681"/>
                  </a:lnTo>
                  <a:lnTo>
                    <a:pt x="825314" y="2328601"/>
                  </a:lnTo>
                  <a:lnTo>
                    <a:pt x="869222" y="2341899"/>
                  </a:lnTo>
                  <a:lnTo>
                    <a:pt x="913825" y="2353540"/>
                  </a:lnTo>
                  <a:lnTo>
                    <a:pt x="959087" y="2363488"/>
                  </a:lnTo>
                  <a:lnTo>
                    <a:pt x="1004975" y="2371708"/>
                  </a:lnTo>
                  <a:lnTo>
                    <a:pt x="1051450" y="2378162"/>
                  </a:lnTo>
                  <a:lnTo>
                    <a:pt x="1098479" y="2382817"/>
                  </a:lnTo>
                  <a:lnTo>
                    <a:pt x="1146026" y="2385636"/>
                  </a:lnTo>
                  <a:lnTo>
                    <a:pt x="1194053" y="2386584"/>
                  </a:lnTo>
                  <a:lnTo>
                    <a:pt x="1194053" y="1789938"/>
                  </a:lnTo>
                  <a:lnTo>
                    <a:pt x="1145056" y="1787960"/>
                  </a:lnTo>
                  <a:lnTo>
                    <a:pt x="1097149" y="1782130"/>
                  </a:lnTo>
                  <a:lnTo>
                    <a:pt x="1050487" y="1772600"/>
                  </a:lnTo>
                  <a:lnTo>
                    <a:pt x="1005224" y="1759525"/>
                  </a:lnTo>
                  <a:lnTo>
                    <a:pt x="961513" y="1743057"/>
                  </a:lnTo>
                  <a:lnTo>
                    <a:pt x="919507" y="1723350"/>
                  </a:lnTo>
                  <a:lnTo>
                    <a:pt x="879362" y="1700557"/>
                  </a:lnTo>
                  <a:lnTo>
                    <a:pt x="841229" y="1674833"/>
                  </a:lnTo>
                  <a:lnTo>
                    <a:pt x="805264" y="1646330"/>
                  </a:lnTo>
                  <a:lnTo>
                    <a:pt x="771620" y="1615201"/>
                  </a:lnTo>
                  <a:lnTo>
                    <a:pt x="740450" y="1581601"/>
                  </a:lnTo>
                  <a:lnTo>
                    <a:pt x="711909" y="1545683"/>
                  </a:lnTo>
                  <a:lnTo>
                    <a:pt x="686149" y="1507600"/>
                  </a:lnTo>
                  <a:lnTo>
                    <a:pt x="663326" y="1467505"/>
                  </a:lnTo>
                  <a:lnTo>
                    <a:pt x="643592" y="1425553"/>
                  </a:lnTo>
                  <a:lnTo>
                    <a:pt x="627101" y="1381896"/>
                  </a:lnTo>
                  <a:lnTo>
                    <a:pt x="614007" y="1336688"/>
                  </a:lnTo>
                  <a:lnTo>
                    <a:pt x="604464" y="1290082"/>
                  </a:lnTo>
                  <a:lnTo>
                    <a:pt x="598626" y="1242232"/>
                  </a:lnTo>
                  <a:lnTo>
                    <a:pt x="596646" y="1193291"/>
                  </a:lnTo>
                  <a:lnTo>
                    <a:pt x="598626" y="1144351"/>
                  </a:lnTo>
                  <a:lnTo>
                    <a:pt x="604464" y="1096501"/>
                  </a:lnTo>
                  <a:lnTo>
                    <a:pt x="614007" y="1049895"/>
                  </a:lnTo>
                  <a:lnTo>
                    <a:pt x="627101" y="1004687"/>
                  </a:lnTo>
                  <a:lnTo>
                    <a:pt x="643592" y="961030"/>
                  </a:lnTo>
                  <a:lnTo>
                    <a:pt x="663326" y="919078"/>
                  </a:lnTo>
                  <a:lnTo>
                    <a:pt x="686149" y="878983"/>
                  </a:lnTo>
                  <a:lnTo>
                    <a:pt x="711909" y="840900"/>
                  </a:lnTo>
                  <a:lnTo>
                    <a:pt x="740450" y="804982"/>
                  </a:lnTo>
                  <a:lnTo>
                    <a:pt x="771620" y="771382"/>
                  </a:lnTo>
                  <a:lnTo>
                    <a:pt x="805264" y="740253"/>
                  </a:lnTo>
                  <a:lnTo>
                    <a:pt x="841229" y="711750"/>
                  </a:lnTo>
                  <a:lnTo>
                    <a:pt x="879362" y="686026"/>
                  </a:lnTo>
                  <a:lnTo>
                    <a:pt x="919507" y="663233"/>
                  </a:lnTo>
                  <a:lnTo>
                    <a:pt x="961513" y="643526"/>
                  </a:lnTo>
                  <a:lnTo>
                    <a:pt x="1005224" y="627058"/>
                  </a:lnTo>
                  <a:lnTo>
                    <a:pt x="1050487" y="613983"/>
                  </a:lnTo>
                  <a:lnTo>
                    <a:pt x="1097149" y="604453"/>
                  </a:lnTo>
                  <a:lnTo>
                    <a:pt x="1145056" y="598623"/>
                  </a:lnTo>
                  <a:lnTo>
                    <a:pt x="1194053" y="596646"/>
                  </a:lnTo>
                  <a:lnTo>
                    <a:pt x="119405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" name="object 8"/>
            <p:cNvSpPr/>
            <p:nvPr/>
          </p:nvSpPr>
          <p:spPr>
            <a:xfrm>
              <a:off x="6821423" y="0"/>
              <a:ext cx="2314575" cy="1551940"/>
            </a:xfrm>
            <a:custGeom>
              <a:avLst/>
              <a:gdLst/>
              <a:ahLst/>
              <a:cxnLst/>
              <a:rect l="l" t="t" r="r" b="b"/>
              <a:pathLst>
                <a:path w="2314575" h="1551940">
                  <a:moveTo>
                    <a:pt x="1999233" y="0"/>
                  </a:moveTo>
                  <a:lnTo>
                    <a:pt x="1722247" y="0"/>
                  </a:lnTo>
                  <a:lnTo>
                    <a:pt x="2107056" y="222757"/>
                  </a:lnTo>
                  <a:lnTo>
                    <a:pt x="138683" y="1361821"/>
                  </a:lnTo>
                  <a:lnTo>
                    <a:pt x="138683" y="0"/>
                  </a:lnTo>
                  <a:lnTo>
                    <a:pt x="0" y="0"/>
                  </a:lnTo>
                  <a:lnTo>
                    <a:pt x="0" y="1482089"/>
                  </a:lnTo>
                  <a:lnTo>
                    <a:pt x="5441" y="1509051"/>
                  </a:lnTo>
                  <a:lnTo>
                    <a:pt x="20288" y="1531096"/>
                  </a:lnTo>
                  <a:lnTo>
                    <a:pt x="42326" y="1545972"/>
                  </a:lnTo>
                  <a:lnTo>
                    <a:pt x="69342" y="1551432"/>
                  </a:lnTo>
                  <a:lnTo>
                    <a:pt x="78420" y="1550840"/>
                  </a:lnTo>
                  <a:lnTo>
                    <a:pt x="2280284" y="282828"/>
                  </a:lnTo>
                  <a:lnTo>
                    <a:pt x="2314467" y="231320"/>
                  </a:lnTo>
                  <a:lnTo>
                    <a:pt x="2312606" y="204771"/>
                  </a:lnTo>
                  <a:lnTo>
                    <a:pt x="2300934" y="180865"/>
                  </a:lnTo>
                  <a:lnTo>
                    <a:pt x="2280284" y="162686"/>
                  </a:lnTo>
                  <a:lnTo>
                    <a:pt x="199923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9" name="object 9"/>
          <p:cNvSpPr/>
          <p:nvPr/>
        </p:nvSpPr>
        <p:spPr>
          <a:xfrm>
            <a:off x="17587340" y="1999107"/>
            <a:ext cx="0" cy="2396490"/>
          </a:xfrm>
          <a:custGeom>
            <a:avLst/>
            <a:gdLst/>
            <a:ahLst/>
            <a:cxnLst/>
            <a:rect l="l" t="t" r="r" b="b"/>
            <a:pathLst>
              <a:path h="1597660">
                <a:moveTo>
                  <a:pt x="0" y="0"/>
                </a:moveTo>
                <a:lnTo>
                  <a:pt x="0" y="1597660"/>
                </a:lnTo>
              </a:path>
            </a:pathLst>
          </a:custGeom>
          <a:ln w="127000">
            <a:solidFill>
              <a:srgbClr val="FFC000"/>
            </a:solidFill>
            <a:prstDash val="dash"/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0" name="object 10"/>
          <p:cNvSpPr/>
          <p:nvPr/>
        </p:nvSpPr>
        <p:spPr>
          <a:xfrm>
            <a:off x="16507206" y="6167628"/>
            <a:ext cx="1781175" cy="2659380"/>
          </a:xfrm>
          <a:custGeom>
            <a:avLst/>
            <a:gdLst/>
            <a:ahLst/>
            <a:cxnLst/>
            <a:rect l="l" t="t" r="r" b="b"/>
            <a:pathLst>
              <a:path w="1187450" h="1772920">
                <a:moveTo>
                  <a:pt x="1187196" y="0"/>
                </a:moveTo>
                <a:lnTo>
                  <a:pt x="61975" y="0"/>
                </a:lnTo>
                <a:lnTo>
                  <a:pt x="37826" y="4861"/>
                </a:lnTo>
                <a:lnTo>
                  <a:pt x="18129" y="18129"/>
                </a:lnTo>
                <a:lnTo>
                  <a:pt x="4861" y="37826"/>
                </a:lnTo>
                <a:lnTo>
                  <a:pt x="0" y="61975"/>
                </a:lnTo>
                <a:lnTo>
                  <a:pt x="0" y="1710474"/>
                </a:lnTo>
                <a:lnTo>
                  <a:pt x="4861" y="1734585"/>
                </a:lnTo>
                <a:lnTo>
                  <a:pt x="18129" y="1754273"/>
                </a:lnTo>
                <a:lnTo>
                  <a:pt x="37826" y="1767545"/>
                </a:lnTo>
                <a:lnTo>
                  <a:pt x="61975" y="1772412"/>
                </a:lnTo>
                <a:lnTo>
                  <a:pt x="1187196" y="1772412"/>
                </a:lnTo>
                <a:lnTo>
                  <a:pt x="1187196" y="1648536"/>
                </a:lnTo>
                <a:lnTo>
                  <a:pt x="123951" y="1648536"/>
                </a:lnTo>
                <a:lnTo>
                  <a:pt x="123951" y="123825"/>
                </a:lnTo>
                <a:lnTo>
                  <a:pt x="1187196" y="123825"/>
                </a:lnTo>
                <a:lnTo>
                  <a:pt x="118719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11" name="object 11"/>
          <p:cNvGrpSpPr/>
          <p:nvPr/>
        </p:nvGrpSpPr>
        <p:grpSpPr>
          <a:xfrm>
            <a:off x="10232135" y="6122041"/>
            <a:ext cx="5071110" cy="4165283"/>
            <a:chOff x="6821423" y="4081360"/>
            <a:chExt cx="3380740" cy="2776855"/>
          </a:xfrm>
        </p:grpSpPr>
        <p:sp>
          <p:nvSpPr>
            <p:cNvPr id="12" name="object 12"/>
            <p:cNvSpPr/>
            <p:nvPr/>
          </p:nvSpPr>
          <p:spPr>
            <a:xfrm>
              <a:off x="7769986" y="4144860"/>
              <a:ext cx="2369185" cy="1683385"/>
            </a:xfrm>
            <a:custGeom>
              <a:avLst/>
              <a:gdLst/>
              <a:ahLst/>
              <a:cxnLst/>
              <a:rect l="l" t="t" r="r" b="b"/>
              <a:pathLst>
                <a:path w="2369184" h="1683385">
                  <a:moveTo>
                    <a:pt x="0" y="32042"/>
                  </a:moveTo>
                  <a:lnTo>
                    <a:pt x="47543" y="24123"/>
                  </a:lnTo>
                  <a:lnTo>
                    <a:pt x="95011" y="17343"/>
                  </a:lnTo>
                  <a:lnTo>
                    <a:pt x="142390" y="11690"/>
                  </a:lnTo>
                  <a:lnTo>
                    <a:pt x="189665" y="7155"/>
                  </a:lnTo>
                  <a:lnTo>
                    <a:pt x="236823" y="3729"/>
                  </a:lnTo>
                  <a:lnTo>
                    <a:pt x="283849" y="1401"/>
                  </a:lnTo>
                  <a:lnTo>
                    <a:pt x="330729" y="161"/>
                  </a:lnTo>
                  <a:lnTo>
                    <a:pt x="377449" y="0"/>
                  </a:lnTo>
                  <a:lnTo>
                    <a:pt x="423994" y="907"/>
                  </a:lnTo>
                  <a:lnTo>
                    <a:pt x="470350" y="2872"/>
                  </a:lnTo>
                  <a:lnTo>
                    <a:pt x="516503" y="5887"/>
                  </a:lnTo>
                  <a:lnTo>
                    <a:pt x="562440" y="9940"/>
                  </a:lnTo>
                  <a:lnTo>
                    <a:pt x="608144" y="15023"/>
                  </a:lnTo>
                  <a:lnTo>
                    <a:pt x="653603" y="21124"/>
                  </a:lnTo>
                  <a:lnTo>
                    <a:pt x="698803" y="28234"/>
                  </a:lnTo>
                  <a:lnTo>
                    <a:pt x="743728" y="36343"/>
                  </a:lnTo>
                  <a:lnTo>
                    <a:pt x="788365" y="45442"/>
                  </a:lnTo>
                  <a:lnTo>
                    <a:pt x="832700" y="55520"/>
                  </a:lnTo>
                  <a:lnTo>
                    <a:pt x="876717" y="66568"/>
                  </a:lnTo>
                  <a:lnTo>
                    <a:pt x="920404" y="78575"/>
                  </a:lnTo>
                  <a:lnTo>
                    <a:pt x="963746" y="91531"/>
                  </a:lnTo>
                  <a:lnTo>
                    <a:pt x="1006729" y="105427"/>
                  </a:lnTo>
                  <a:lnTo>
                    <a:pt x="1049338" y="120254"/>
                  </a:lnTo>
                  <a:lnTo>
                    <a:pt x="1091559" y="135999"/>
                  </a:lnTo>
                  <a:lnTo>
                    <a:pt x="1133378" y="152655"/>
                  </a:lnTo>
                  <a:lnTo>
                    <a:pt x="1174781" y="170211"/>
                  </a:lnTo>
                  <a:lnTo>
                    <a:pt x="1215754" y="188657"/>
                  </a:lnTo>
                  <a:lnTo>
                    <a:pt x="1256281" y="207984"/>
                  </a:lnTo>
                  <a:lnTo>
                    <a:pt x="1296351" y="228180"/>
                  </a:lnTo>
                  <a:lnTo>
                    <a:pt x="1335947" y="249237"/>
                  </a:lnTo>
                  <a:lnTo>
                    <a:pt x="1375055" y="271145"/>
                  </a:lnTo>
                  <a:lnTo>
                    <a:pt x="1413663" y="293893"/>
                  </a:lnTo>
                  <a:lnTo>
                    <a:pt x="1451754" y="317472"/>
                  </a:lnTo>
                  <a:lnTo>
                    <a:pt x="1489316" y="341872"/>
                  </a:lnTo>
                  <a:lnTo>
                    <a:pt x="1526333" y="367082"/>
                  </a:lnTo>
                  <a:lnTo>
                    <a:pt x="1562792" y="393093"/>
                  </a:lnTo>
                  <a:lnTo>
                    <a:pt x="1598679" y="419896"/>
                  </a:lnTo>
                  <a:lnTo>
                    <a:pt x="1633978" y="447480"/>
                  </a:lnTo>
                  <a:lnTo>
                    <a:pt x="1668677" y="475834"/>
                  </a:lnTo>
                  <a:lnTo>
                    <a:pt x="1702761" y="504950"/>
                  </a:lnTo>
                  <a:lnTo>
                    <a:pt x="1736215" y="534818"/>
                  </a:lnTo>
                  <a:lnTo>
                    <a:pt x="1769025" y="565427"/>
                  </a:lnTo>
                  <a:lnTo>
                    <a:pt x="1801178" y="596767"/>
                  </a:lnTo>
                  <a:lnTo>
                    <a:pt x="1832658" y="628830"/>
                  </a:lnTo>
                  <a:lnTo>
                    <a:pt x="1863452" y="661604"/>
                  </a:lnTo>
                  <a:lnTo>
                    <a:pt x="1893546" y="695079"/>
                  </a:lnTo>
                  <a:lnTo>
                    <a:pt x="1922925" y="729247"/>
                  </a:lnTo>
                  <a:lnTo>
                    <a:pt x="1951575" y="764097"/>
                  </a:lnTo>
                  <a:lnTo>
                    <a:pt x="1979482" y="799619"/>
                  </a:lnTo>
                  <a:lnTo>
                    <a:pt x="2006631" y="835803"/>
                  </a:lnTo>
                  <a:lnTo>
                    <a:pt x="2033009" y="872639"/>
                  </a:lnTo>
                  <a:lnTo>
                    <a:pt x="2058601" y="910118"/>
                  </a:lnTo>
                  <a:lnTo>
                    <a:pt x="2083393" y="948229"/>
                  </a:lnTo>
                  <a:lnTo>
                    <a:pt x="2107370" y="986963"/>
                  </a:lnTo>
                  <a:lnTo>
                    <a:pt x="2130520" y="1026309"/>
                  </a:lnTo>
                  <a:lnTo>
                    <a:pt x="2152826" y="1066258"/>
                  </a:lnTo>
                  <a:lnTo>
                    <a:pt x="2174276" y="1106800"/>
                  </a:lnTo>
                  <a:lnTo>
                    <a:pt x="2194855" y="1147925"/>
                  </a:lnTo>
                  <a:lnTo>
                    <a:pt x="2214548" y="1189623"/>
                  </a:lnTo>
                  <a:lnTo>
                    <a:pt x="2233342" y="1231884"/>
                  </a:lnTo>
                  <a:lnTo>
                    <a:pt x="2251221" y="1274698"/>
                  </a:lnTo>
                  <a:lnTo>
                    <a:pt x="2268173" y="1318055"/>
                  </a:lnTo>
                  <a:lnTo>
                    <a:pt x="2284183" y="1361946"/>
                  </a:lnTo>
                  <a:lnTo>
                    <a:pt x="2299237" y="1406360"/>
                  </a:lnTo>
                  <a:lnTo>
                    <a:pt x="2313319" y="1451288"/>
                  </a:lnTo>
                  <a:lnTo>
                    <a:pt x="2326417" y="1496720"/>
                  </a:lnTo>
                  <a:lnTo>
                    <a:pt x="2338516" y="1542645"/>
                  </a:lnTo>
                  <a:lnTo>
                    <a:pt x="2349602" y="1589054"/>
                  </a:lnTo>
                  <a:lnTo>
                    <a:pt x="2359660" y="1635936"/>
                  </a:lnTo>
                  <a:lnTo>
                    <a:pt x="2368677" y="1683283"/>
                  </a:lnTo>
                </a:path>
              </a:pathLst>
            </a:custGeom>
            <a:ln w="127000">
              <a:solidFill>
                <a:srgbClr val="FFC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821423" y="4962143"/>
              <a:ext cx="2642870" cy="1896110"/>
            </a:xfrm>
            <a:custGeom>
              <a:avLst/>
              <a:gdLst/>
              <a:ahLst/>
              <a:cxnLst/>
              <a:rect l="l" t="t" r="r" b="b"/>
              <a:pathLst>
                <a:path w="2642870" h="1896109">
                  <a:moveTo>
                    <a:pt x="1321307" y="0"/>
                  </a:moveTo>
                  <a:lnTo>
                    <a:pt x="1272868" y="871"/>
                  </a:lnTo>
                  <a:lnTo>
                    <a:pt x="1224867" y="3467"/>
                  </a:lnTo>
                  <a:lnTo>
                    <a:pt x="1177336" y="7758"/>
                  </a:lnTo>
                  <a:lnTo>
                    <a:pt x="1130303" y="13712"/>
                  </a:lnTo>
                  <a:lnTo>
                    <a:pt x="1083800" y="21301"/>
                  </a:lnTo>
                  <a:lnTo>
                    <a:pt x="1037855" y="30494"/>
                  </a:lnTo>
                  <a:lnTo>
                    <a:pt x="992498" y="41262"/>
                  </a:lnTo>
                  <a:lnTo>
                    <a:pt x="947760" y="53575"/>
                  </a:lnTo>
                  <a:lnTo>
                    <a:pt x="903671" y="67403"/>
                  </a:lnTo>
                  <a:lnTo>
                    <a:pt x="860259" y="82715"/>
                  </a:lnTo>
                  <a:lnTo>
                    <a:pt x="817555" y="99483"/>
                  </a:lnTo>
                  <a:lnTo>
                    <a:pt x="775589" y="117676"/>
                  </a:lnTo>
                  <a:lnTo>
                    <a:pt x="734391" y="137265"/>
                  </a:lnTo>
                  <a:lnTo>
                    <a:pt x="693990" y="158218"/>
                  </a:lnTo>
                  <a:lnTo>
                    <a:pt x="654416" y="180508"/>
                  </a:lnTo>
                  <a:lnTo>
                    <a:pt x="615700" y="204103"/>
                  </a:lnTo>
                  <a:lnTo>
                    <a:pt x="577871" y="228974"/>
                  </a:lnTo>
                  <a:lnTo>
                    <a:pt x="540959" y="255091"/>
                  </a:lnTo>
                  <a:lnTo>
                    <a:pt x="504993" y="282424"/>
                  </a:lnTo>
                  <a:lnTo>
                    <a:pt x="470004" y="310943"/>
                  </a:lnTo>
                  <a:lnTo>
                    <a:pt x="436022" y="340619"/>
                  </a:lnTo>
                  <a:lnTo>
                    <a:pt x="403075" y="371421"/>
                  </a:lnTo>
                  <a:lnTo>
                    <a:pt x="371195" y="403320"/>
                  </a:lnTo>
                  <a:lnTo>
                    <a:pt x="340411" y="436285"/>
                  </a:lnTo>
                  <a:lnTo>
                    <a:pt x="310753" y="470287"/>
                  </a:lnTo>
                  <a:lnTo>
                    <a:pt x="282251" y="505296"/>
                  </a:lnTo>
                  <a:lnTo>
                    <a:pt x="254934" y="541282"/>
                  </a:lnTo>
                  <a:lnTo>
                    <a:pt x="228833" y="578215"/>
                  </a:lnTo>
                  <a:lnTo>
                    <a:pt x="203977" y="616066"/>
                  </a:lnTo>
                  <a:lnTo>
                    <a:pt x="180396" y="654804"/>
                  </a:lnTo>
                  <a:lnTo>
                    <a:pt x="158120" y="694399"/>
                  </a:lnTo>
                  <a:lnTo>
                    <a:pt x="137179" y="734823"/>
                  </a:lnTo>
                  <a:lnTo>
                    <a:pt x="117603" y="776043"/>
                  </a:lnTo>
                  <a:lnTo>
                    <a:pt x="99421" y="818032"/>
                  </a:lnTo>
                  <a:lnTo>
                    <a:pt x="82663" y="860759"/>
                  </a:lnTo>
                  <a:lnTo>
                    <a:pt x="67360" y="904194"/>
                  </a:lnTo>
                  <a:lnTo>
                    <a:pt x="53541" y="948307"/>
                  </a:lnTo>
                  <a:lnTo>
                    <a:pt x="41236" y="993069"/>
                  </a:lnTo>
                  <a:lnTo>
                    <a:pt x="30475" y="1038449"/>
                  </a:lnTo>
                  <a:lnTo>
                    <a:pt x="21287" y="1084417"/>
                  </a:lnTo>
                  <a:lnTo>
                    <a:pt x="13703" y="1130945"/>
                  </a:lnTo>
                  <a:lnTo>
                    <a:pt x="7753" y="1178001"/>
                  </a:lnTo>
                  <a:lnTo>
                    <a:pt x="3465" y="1225556"/>
                  </a:lnTo>
                  <a:lnTo>
                    <a:pt x="871" y="1273581"/>
                  </a:lnTo>
                  <a:lnTo>
                    <a:pt x="0" y="1322044"/>
                  </a:lnTo>
                  <a:lnTo>
                    <a:pt x="1101" y="1376539"/>
                  </a:lnTo>
                  <a:lnTo>
                    <a:pt x="4378" y="1430472"/>
                  </a:lnTo>
                  <a:lnTo>
                    <a:pt x="9789" y="1483801"/>
                  </a:lnTo>
                  <a:lnTo>
                    <a:pt x="17292" y="1536485"/>
                  </a:lnTo>
                  <a:lnTo>
                    <a:pt x="26844" y="1588479"/>
                  </a:lnTo>
                  <a:lnTo>
                    <a:pt x="38404" y="1639743"/>
                  </a:lnTo>
                  <a:lnTo>
                    <a:pt x="51930" y="1690233"/>
                  </a:lnTo>
                  <a:lnTo>
                    <a:pt x="67381" y="1739908"/>
                  </a:lnTo>
                  <a:lnTo>
                    <a:pt x="84713" y="1788724"/>
                  </a:lnTo>
                  <a:lnTo>
                    <a:pt x="103885" y="1836639"/>
                  </a:lnTo>
                  <a:lnTo>
                    <a:pt x="132333" y="1895855"/>
                  </a:lnTo>
                  <a:lnTo>
                    <a:pt x="2510281" y="1895855"/>
                  </a:lnTo>
                  <a:lnTo>
                    <a:pt x="2538729" y="1836639"/>
                  </a:lnTo>
                  <a:lnTo>
                    <a:pt x="2557902" y="1788724"/>
                  </a:lnTo>
                  <a:lnTo>
                    <a:pt x="2575234" y="1739908"/>
                  </a:lnTo>
                  <a:lnTo>
                    <a:pt x="2590685" y="1690233"/>
                  </a:lnTo>
                  <a:lnTo>
                    <a:pt x="2604211" y="1639743"/>
                  </a:lnTo>
                  <a:lnTo>
                    <a:pt x="2615771" y="1588479"/>
                  </a:lnTo>
                  <a:lnTo>
                    <a:pt x="2625323" y="1536485"/>
                  </a:lnTo>
                  <a:lnTo>
                    <a:pt x="2632826" y="1483801"/>
                  </a:lnTo>
                  <a:lnTo>
                    <a:pt x="2638237" y="1430472"/>
                  </a:lnTo>
                  <a:lnTo>
                    <a:pt x="2641514" y="1376539"/>
                  </a:lnTo>
                  <a:lnTo>
                    <a:pt x="2642616" y="1322044"/>
                  </a:lnTo>
                  <a:lnTo>
                    <a:pt x="2641744" y="1273581"/>
                  </a:lnTo>
                  <a:lnTo>
                    <a:pt x="2639150" y="1225556"/>
                  </a:lnTo>
                  <a:lnTo>
                    <a:pt x="2634862" y="1178001"/>
                  </a:lnTo>
                  <a:lnTo>
                    <a:pt x="2628912" y="1130945"/>
                  </a:lnTo>
                  <a:lnTo>
                    <a:pt x="2621328" y="1084417"/>
                  </a:lnTo>
                  <a:lnTo>
                    <a:pt x="2612140" y="1038449"/>
                  </a:lnTo>
                  <a:lnTo>
                    <a:pt x="2601379" y="993069"/>
                  </a:lnTo>
                  <a:lnTo>
                    <a:pt x="2589074" y="948307"/>
                  </a:lnTo>
                  <a:lnTo>
                    <a:pt x="2575255" y="904194"/>
                  </a:lnTo>
                  <a:lnTo>
                    <a:pt x="2559952" y="860759"/>
                  </a:lnTo>
                  <a:lnTo>
                    <a:pt x="2543194" y="818032"/>
                  </a:lnTo>
                  <a:lnTo>
                    <a:pt x="2525012" y="776043"/>
                  </a:lnTo>
                  <a:lnTo>
                    <a:pt x="2505436" y="734823"/>
                  </a:lnTo>
                  <a:lnTo>
                    <a:pt x="2484495" y="694399"/>
                  </a:lnTo>
                  <a:lnTo>
                    <a:pt x="2462219" y="654804"/>
                  </a:lnTo>
                  <a:lnTo>
                    <a:pt x="2438638" y="616066"/>
                  </a:lnTo>
                  <a:lnTo>
                    <a:pt x="2413782" y="578215"/>
                  </a:lnTo>
                  <a:lnTo>
                    <a:pt x="2387681" y="541282"/>
                  </a:lnTo>
                  <a:lnTo>
                    <a:pt x="2360364" y="505296"/>
                  </a:lnTo>
                  <a:lnTo>
                    <a:pt x="2331862" y="470287"/>
                  </a:lnTo>
                  <a:lnTo>
                    <a:pt x="2302204" y="436285"/>
                  </a:lnTo>
                  <a:lnTo>
                    <a:pt x="2271420" y="403320"/>
                  </a:lnTo>
                  <a:lnTo>
                    <a:pt x="2239540" y="371421"/>
                  </a:lnTo>
                  <a:lnTo>
                    <a:pt x="2206593" y="340619"/>
                  </a:lnTo>
                  <a:lnTo>
                    <a:pt x="2172611" y="310943"/>
                  </a:lnTo>
                  <a:lnTo>
                    <a:pt x="2137622" y="282424"/>
                  </a:lnTo>
                  <a:lnTo>
                    <a:pt x="2101656" y="255091"/>
                  </a:lnTo>
                  <a:lnTo>
                    <a:pt x="2064744" y="228974"/>
                  </a:lnTo>
                  <a:lnTo>
                    <a:pt x="2026915" y="204103"/>
                  </a:lnTo>
                  <a:lnTo>
                    <a:pt x="1988199" y="180508"/>
                  </a:lnTo>
                  <a:lnTo>
                    <a:pt x="1948625" y="158218"/>
                  </a:lnTo>
                  <a:lnTo>
                    <a:pt x="1908224" y="137265"/>
                  </a:lnTo>
                  <a:lnTo>
                    <a:pt x="1867026" y="117676"/>
                  </a:lnTo>
                  <a:lnTo>
                    <a:pt x="1825060" y="99483"/>
                  </a:lnTo>
                  <a:lnTo>
                    <a:pt x="1782356" y="82715"/>
                  </a:lnTo>
                  <a:lnTo>
                    <a:pt x="1738944" y="67403"/>
                  </a:lnTo>
                  <a:lnTo>
                    <a:pt x="1694855" y="53575"/>
                  </a:lnTo>
                  <a:lnTo>
                    <a:pt x="1650117" y="41262"/>
                  </a:lnTo>
                  <a:lnTo>
                    <a:pt x="1604760" y="30494"/>
                  </a:lnTo>
                  <a:lnTo>
                    <a:pt x="1558815" y="21301"/>
                  </a:lnTo>
                  <a:lnTo>
                    <a:pt x="1512312" y="13712"/>
                  </a:lnTo>
                  <a:lnTo>
                    <a:pt x="1465279" y="7758"/>
                  </a:lnTo>
                  <a:lnTo>
                    <a:pt x="1417748" y="3467"/>
                  </a:lnTo>
                  <a:lnTo>
                    <a:pt x="1369747" y="871"/>
                  </a:lnTo>
                  <a:lnTo>
                    <a:pt x="13213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white rectangular sign with blue text&#10;&#10;Description automatically generated">
            <a:extLst>
              <a:ext uri="{FF2B5EF4-FFF2-40B4-BE49-F238E27FC236}">
                <a16:creationId xmlns:a16="http://schemas.microsoft.com/office/drawing/2014/main" id="{8ED89EFC-82D3-86D7-EB66-E906CD299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3714750" y="2090114"/>
            <a:ext cx="10858500" cy="61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5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807" y="1677925"/>
            <a:ext cx="6929438" cy="6931343"/>
          </a:xfrm>
          <a:custGeom>
            <a:avLst/>
            <a:gdLst/>
            <a:ahLst/>
            <a:cxnLst/>
            <a:rect l="l" t="t" r="r" b="b"/>
            <a:pathLst>
              <a:path w="4619625" h="4620895">
                <a:moveTo>
                  <a:pt x="2309622" y="0"/>
                </a:moveTo>
                <a:lnTo>
                  <a:pt x="2261299" y="495"/>
                </a:lnTo>
                <a:lnTo>
                  <a:pt x="2213219" y="1976"/>
                </a:lnTo>
                <a:lnTo>
                  <a:pt x="2165390" y="4431"/>
                </a:lnTo>
                <a:lnTo>
                  <a:pt x="2117822" y="7852"/>
                </a:lnTo>
                <a:lnTo>
                  <a:pt x="2070525" y="12229"/>
                </a:lnTo>
                <a:lnTo>
                  <a:pt x="2023508" y="17553"/>
                </a:lnTo>
                <a:lnTo>
                  <a:pt x="1976782" y="23812"/>
                </a:lnTo>
                <a:lnTo>
                  <a:pt x="1930355" y="30999"/>
                </a:lnTo>
                <a:lnTo>
                  <a:pt x="1884238" y="39103"/>
                </a:lnTo>
                <a:lnTo>
                  <a:pt x="1838440" y="48115"/>
                </a:lnTo>
                <a:lnTo>
                  <a:pt x="1792970" y="58025"/>
                </a:lnTo>
                <a:lnTo>
                  <a:pt x="1747839" y="68823"/>
                </a:lnTo>
                <a:lnTo>
                  <a:pt x="1703055" y="80499"/>
                </a:lnTo>
                <a:lnTo>
                  <a:pt x="1658629" y="93045"/>
                </a:lnTo>
                <a:lnTo>
                  <a:pt x="1614571" y="106450"/>
                </a:lnTo>
                <a:lnTo>
                  <a:pt x="1570889" y="120705"/>
                </a:lnTo>
                <a:lnTo>
                  <a:pt x="1527594" y="135800"/>
                </a:lnTo>
                <a:lnTo>
                  <a:pt x="1484695" y="151725"/>
                </a:lnTo>
                <a:lnTo>
                  <a:pt x="1442202" y="168471"/>
                </a:lnTo>
                <a:lnTo>
                  <a:pt x="1400124" y="186029"/>
                </a:lnTo>
                <a:lnTo>
                  <a:pt x="1358472" y="204388"/>
                </a:lnTo>
                <a:lnTo>
                  <a:pt x="1317254" y="223538"/>
                </a:lnTo>
                <a:lnTo>
                  <a:pt x="1276481" y="243471"/>
                </a:lnTo>
                <a:lnTo>
                  <a:pt x="1236161" y="264176"/>
                </a:lnTo>
                <a:lnTo>
                  <a:pt x="1196306" y="285645"/>
                </a:lnTo>
                <a:lnTo>
                  <a:pt x="1156923" y="307866"/>
                </a:lnTo>
                <a:lnTo>
                  <a:pt x="1118024" y="330832"/>
                </a:lnTo>
                <a:lnTo>
                  <a:pt x="1079617" y="354531"/>
                </a:lnTo>
                <a:lnTo>
                  <a:pt x="1041713" y="378954"/>
                </a:lnTo>
                <a:lnTo>
                  <a:pt x="1004320" y="404092"/>
                </a:lnTo>
                <a:lnTo>
                  <a:pt x="967449" y="429935"/>
                </a:lnTo>
                <a:lnTo>
                  <a:pt x="931109" y="456474"/>
                </a:lnTo>
                <a:lnTo>
                  <a:pt x="895310" y="483698"/>
                </a:lnTo>
                <a:lnTo>
                  <a:pt x="860061" y="511598"/>
                </a:lnTo>
                <a:lnTo>
                  <a:pt x="825373" y="540165"/>
                </a:lnTo>
                <a:lnTo>
                  <a:pt x="791254" y="569388"/>
                </a:lnTo>
                <a:lnTo>
                  <a:pt x="757715" y="599259"/>
                </a:lnTo>
                <a:lnTo>
                  <a:pt x="724765" y="629767"/>
                </a:lnTo>
                <a:lnTo>
                  <a:pt x="692413" y="660903"/>
                </a:lnTo>
                <a:lnTo>
                  <a:pt x="660670" y="692657"/>
                </a:lnTo>
                <a:lnTo>
                  <a:pt x="629545" y="725019"/>
                </a:lnTo>
                <a:lnTo>
                  <a:pt x="599047" y="757981"/>
                </a:lnTo>
                <a:lnTo>
                  <a:pt x="569187" y="791531"/>
                </a:lnTo>
                <a:lnTo>
                  <a:pt x="539974" y="825662"/>
                </a:lnTo>
                <a:lnTo>
                  <a:pt x="511417" y="860362"/>
                </a:lnTo>
                <a:lnTo>
                  <a:pt x="483526" y="895622"/>
                </a:lnTo>
                <a:lnTo>
                  <a:pt x="456312" y="931433"/>
                </a:lnTo>
                <a:lnTo>
                  <a:pt x="429782" y="967785"/>
                </a:lnTo>
                <a:lnTo>
                  <a:pt x="403948" y="1004669"/>
                </a:lnTo>
                <a:lnTo>
                  <a:pt x="378819" y="1042074"/>
                </a:lnTo>
                <a:lnTo>
                  <a:pt x="354404" y="1079991"/>
                </a:lnTo>
                <a:lnTo>
                  <a:pt x="330713" y="1118410"/>
                </a:lnTo>
                <a:lnTo>
                  <a:pt x="307756" y="1157323"/>
                </a:lnTo>
                <a:lnTo>
                  <a:pt x="285542" y="1196718"/>
                </a:lnTo>
                <a:lnTo>
                  <a:pt x="264082" y="1236587"/>
                </a:lnTo>
                <a:lnTo>
                  <a:pt x="243384" y="1276919"/>
                </a:lnTo>
                <a:lnTo>
                  <a:pt x="223458" y="1317706"/>
                </a:lnTo>
                <a:lnTo>
                  <a:pt x="204314" y="1358937"/>
                </a:lnTo>
                <a:lnTo>
                  <a:pt x="185962" y="1400603"/>
                </a:lnTo>
                <a:lnTo>
                  <a:pt x="168411" y="1442695"/>
                </a:lnTo>
                <a:lnTo>
                  <a:pt x="151670" y="1485201"/>
                </a:lnTo>
                <a:lnTo>
                  <a:pt x="135751" y="1528114"/>
                </a:lnTo>
                <a:lnTo>
                  <a:pt x="120661" y="1571423"/>
                </a:lnTo>
                <a:lnTo>
                  <a:pt x="106411" y="1615119"/>
                </a:lnTo>
                <a:lnTo>
                  <a:pt x="93011" y="1659191"/>
                </a:lnTo>
                <a:lnTo>
                  <a:pt x="80470" y="1703631"/>
                </a:lnTo>
                <a:lnTo>
                  <a:pt x="68798" y="1748428"/>
                </a:lnTo>
                <a:lnTo>
                  <a:pt x="58003" y="1793574"/>
                </a:lnTo>
                <a:lnTo>
                  <a:pt x="48097" y="1839058"/>
                </a:lnTo>
                <a:lnTo>
                  <a:pt x="39089" y="1884870"/>
                </a:lnTo>
                <a:lnTo>
                  <a:pt x="30988" y="1931002"/>
                </a:lnTo>
                <a:lnTo>
                  <a:pt x="23804" y="1977443"/>
                </a:lnTo>
                <a:lnTo>
                  <a:pt x="17546" y="2024184"/>
                </a:lnTo>
                <a:lnTo>
                  <a:pt x="12225" y="2071215"/>
                </a:lnTo>
                <a:lnTo>
                  <a:pt x="7849" y="2118526"/>
                </a:lnTo>
                <a:lnTo>
                  <a:pt x="4430" y="2166108"/>
                </a:lnTo>
                <a:lnTo>
                  <a:pt x="1975" y="2213952"/>
                </a:lnTo>
                <a:lnTo>
                  <a:pt x="495" y="2262047"/>
                </a:lnTo>
                <a:lnTo>
                  <a:pt x="0" y="2310384"/>
                </a:lnTo>
                <a:lnTo>
                  <a:pt x="495" y="2358720"/>
                </a:lnTo>
                <a:lnTo>
                  <a:pt x="1975" y="2406815"/>
                </a:lnTo>
                <a:lnTo>
                  <a:pt x="4430" y="2454659"/>
                </a:lnTo>
                <a:lnTo>
                  <a:pt x="7849" y="2502241"/>
                </a:lnTo>
                <a:lnTo>
                  <a:pt x="12225" y="2549552"/>
                </a:lnTo>
                <a:lnTo>
                  <a:pt x="17546" y="2596583"/>
                </a:lnTo>
                <a:lnTo>
                  <a:pt x="23804" y="2643324"/>
                </a:lnTo>
                <a:lnTo>
                  <a:pt x="30988" y="2689765"/>
                </a:lnTo>
                <a:lnTo>
                  <a:pt x="39089" y="2735897"/>
                </a:lnTo>
                <a:lnTo>
                  <a:pt x="48097" y="2781709"/>
                </a:lnTo>
                <a:lnTo>
                  <a:pt x="58003" y="2827193"/>
                </a:lnTo>
                <a:lnTo>
                  <a:pt x="68798" y="2872339"/>
                </a:lnTo>
                <a:lnTo>
                  <a:pt x="80470" y="2917136"/>
                </a:lnTo>
                <a:lnTo>
                  <a:pt x="93011" y="2961576"/>
                </a:lnTo>
                <a:lnTo>
                  <a:pt x="106411" y="3005648"/>
                </a:lnTo>
                <a:lnTo>
                  <a:pt x="120661" y="3049344"/>
                </a:lnTo>
                <a:lnTo>
                  <a:pt x="135751" y="3092653"/>
                </a:lnTo>
                <a:lnTo>
                  <a:pt x="151670" y="3135566"/>
                </a:lnTo>
                <a:lnTo>
                  <a:pt x="168411" y="3178072"/>
                </a:lnTo>
                <a:lnTo>
                  <a:pt x="185962" y="3220164"/>
                </a:lnTo>
                <a:lnTo>
                  <a:pt x="204314" y="3261830"/>
                </a:lnTo>
                <a:lnTo>
                  <a:pt x="223458" y="3303061"/>
                </a:lnTo>
                <a:lnTo>
                  <a:pt x="243384" y="3343848"/>
                </a:lnTo>
                <a:lnTo>
                  <a:pt x="264082" y="3384180"/>
                </a:lnTo>
                <a:lnTo>
                  <a:pt x="285542" y="3424049"/>
                </a:lnTo>
                <a:lnTo>
                  <a:pt x="307756" y="3463444"/>
                </a:lnTo>
                <a:lnTo>
                  <a:pt x="330713" y="3502357"/>
                </a:lnTo>
                <a:lnTo>
                  <a:pt x="354404" y="3540776"/>
                </a:lnTo>
                <a:lnTo>
                  <a:pt x="378819" y="3578693"/>
                </a:lnTo>
                <a:lnTo>
                  <a:pt x="403948" y="3616098"/>
                </a:lnTo>
                <a:lnTo>
                  <a:pt x="429782" y="3652982"/>
                </a:lnTo>
                <a:lnTo>
                  <a:pt x="456312" y="3689334"/>
                </a:lnTo>
                <a:lnTo>
                  <a:pt x="483526" y="3725145"/>
                </a:lnTo>
                <a:lnTo>
                  <a:pt x="511417" y="3760405"/>
                </a:lnTo>
                <a:lnTo>
                  <a:pt x="539974" y="3795105"/>
                </a:lnTo>
                <a:lnTo>
                  <a:pt x="569187" y="3829236"/>
                </a:lnTo>
                <a:lnTo>
                  <a:pt x="599047" y="3862786"/>
                </a:lnTo>
                <a:lnTo>
                  <a:pt x="629545" y="3895748"/>
                </a:lnTo>
                <a:lnTo>
                  <a:pt x="660670" y="3928110"/>
                </a:lnTo>
                <a:lnTo>
                  <a:pt x="692413" y="3959864"/>
                </a:lnTo>
                <a:lnTo>
                  <a:pt x="724765" y="3991000"/>
                </a:lnTo>
                <a:lnTo>
                  <a:pt x="757715" y="4021508"/>
                </a:lnTo>
                <a:lnTo>
                  <a:pt x="791254" y="4051379"/>
                </a:lnTo>
                <a:lnTo>
                  <a:pt x="825373" y="4080602"/>
                </a:lnTo>
                <a:lnTo>
                  <a:pt x="860061" y="4109169"/>
                </a:lnTo>
                <a:lnTo>
                  <a:pt x="895310" y="4137069"/>
                </a:lnTo>
                <a:lnTo>
                  <a:pt x="931109" y="4164293"/>
                </a:lnTo>
                <a:lnTo>
                  <a:pt x="967449" y="4190832"/>
                </a:lnTo>
                <a:lnTo>
                  <a:pt x="1004320" y="4216675"/>
                </a:lnTo>
                <a:lnTo>
                  <a:pt x="1041713" y="4241813"/>
                </a:lnTo>
                <a:lnTo>
                  <a:pt x="1079617" y="4266236"/>
                </a:lnTo>
                <a:lnTo>
                  <a:pt x="1118024" y="4289935"/>
                </a:lnTo>
                <a:lnTo>
                  <a:pt x="1156923" y="4312901"/>
                </a:lnTo>
                <a:lnTo>
                  <a:pt x="1196306" y="4335122"/>
                </a:lnTo>
                <a:lnTo>
                  <a:pt x="1236161" y="4356591"/>
                </a:lnTo>
                <a:lnTo>
                  <a:pt x="1276481" y="4377296"/>
                </a:lnTo>
                <a:lnTo>
                  <a:pt x="1317254" y="4397229"/>
                </a:lnTo>
                <a:lnTo>
                  <a:pt x="1358472" y="4416379"/>
                </a:lnTo>
                <a:lnTo>
                  <a:pt x="1400124" y="4434738"/>
                </a:lnTo>
                <a:lnTo>
                  <a:pt x="1442202" y="4452296"/>
                </a:lnTo>
                <a:lnTo>
                  <a:pt x="1484695" y="4469042"/>
                </a:lnTo>
                <a:lnTo>
                  <a:pt x="1527594" y="4484967"/>
                </a:lnTo>
                <a:lnTo>
                  <a:pt x="1570889" y="4500062"/>
                </a:lnTo>
                <a:lnTo>
                  <a:pt x="1614571" y="4514317"/>
                </a:lnTo>
                <a:lnTo>
                  <a:pt x="1658629" y="4527722"/>
                </a:lnTo>
                <a:lnTo>
                  <a:pt x="1703055" y="4540268"/>
                </a:lnTo>
                <a:lnTo>
                  <a:pt x="1747839" y="4551944"/>
                </a:lnTo>
                <a:lnTo>
                  <a:pt x="1792970" y="4562742"/>
                </a:lnTo>
                <a:lnTo>
                  <a:pt x="1838440" y="4572652"/>
                </a:lnTo>
                <a:lnTo>
                  <a:pt x="1884238" y="4581664"/>
                </a:lnTo>
                <a:lnTo>
                  <a:pt x="1930355" y="4589768"/>
                </a:lnTo>
                <a:lnTo>
                  <a:pt x="1976782" y="4596955"/>
                </a:lnTo>
                <a:lnTo>
                  <a:pt x="2023508" y="4603214"/>
                </a:lnTo>
                <a:lnTo>
                  <a:pt x="2070525" y="4608538"/>
                </a:lnTo>
                <a:lnTo>
                  <a:pt x="2117822" y="4612915"/>
                </a:lnTo>
                <a:lnTo>
                  <a:pt x="2165390" y="4616336"/>
                </a:lnTo>
                <a:lnTo>
                  <a:pt x="2213219" y="4618791"/>
                </a:lnTo>
                <a:lnTo>
                  <a:pt x="2261299" y="4620272"/>
                </a:lnTo>
                <a:lnTo>
                  <a:pt x="2309622" y="4620768"/>
                </a:lnTo>
                <a:lnTo>
                  <a:pt x="2357944" y="4620272"/>
                </a:lnTo>
                <a:lnTo>
                  <a:pt x="2406024" y="4618791"/>
                </a:lnTo>
                <a:lnTo>
                  <a:pt x="2453853" y="4616336"/>
                </a:lnTo>
                <a:lnTo>
                  <a:pt x="2501421" y="4612915"/>
                </a:lnTo>
                <a:lnTo>
                  <a:pt x="2548718" y="4608538"/>
                </a:lnTo>
                <a:lnTo>
                  <a:pt x="2595735" y="4603214"/>
                </a:lnTo>
                <a:lnTo>
                  <a:pt x="2642461" y="4596955"/>
                </a:lnTo>
                <a:lnTo>
                  <a:pt x="2688888" y="4589768"/>
                </a:lnTo>
                <a:lnTo>
                  <a:pt x="2735005" y="4581664"/>
                </a:lnTo>
                <a:lnTo>
                  <a:pt x="2780803" y="4572652"/>
                </a:lnTo>
                <a:lnTo>
                  <a:pt x="2826273" y="4562742"/>
                </a:lnTo>
                <a:lnTo>
                  <a:pt x="2871404" y="4551944"/>
                </a:lnTo>
                <a:lnTo>
                  <a:pt x="2916188" y="4540268"/>
                </a:lnTo>
                <a:lnTo>
                  <a:pt x="2960614" y="4527722"/>
                </a:lnTo>
                <a:lnTo>
                  <a:pt x="3004672" y="4514317"/>
                </a:lnTo>
                <a:lnTo>
                  <a:pt x="3048354" y="4500062"/>
                </a:lnTo>
                <a:lnTo>
                  <a:pt x="3091649" y="4484967"/>
                </a:lnTo>
                <a:lnTo>
                  <a:pt x="3134548" y="4469042"/>
                </a:lnTo>
                <a:lnTo>
                  <a:pt x="3177041" y="4452296"/>
                </a:lnTo>
                <a:lnTo>
                  <a:pt x="3219119" y="4434738"/>
                </a:lnTo>
                <a:lnTo>
                  <a:pt x="3260771" y="4416379"/>
                </a:lnTo>
                <a:lnTo>
                  <a:pt x="3301989" y="4397229"/>
                </a:lnTo>
                <a:lnTo>
                  <a:pt x="3342762" y="4377296"/>
                </a:lnTo>
                <a:lnTo>
                  <a:pt x="3383082" y="4356591"/>
                </a:lnTo>
                <a:lnTo>
                  <a:pt x="3422937" y="4335122"/>
                </a:lnTo>
                <a:lnTo>
                  <a:pt x="3462320" y="4312901"/>
                </a:lnTo>
                <a:lnTo>
                  <a:pt x="3501219" y="4289935"/>
                </a:lnTo>
                <a:lnTo>
                  <a:pt x="3539626" y="4266236"/>
                </a:lnTo>
                <a:lnTo>
                  <a:pt x="3577530" y="4241813"/>
                </a:lnTo>
                <a:lnTo>
                  <a:pt x="3614923" y="4216675"/>
                </a:lnTo>
                <a:lnTo>
                  <a:pt x="3651794" y="4190832"/>
                </a:lnTo>
                <a:lnTo>
                  <a:pt x="3688134" y="4164293"/>
                </a:lnTo>
                <a:lnTo>
                  <a:pt x="3723933" y="4137069"/>
                </a:lnTo>
                <a:lnTo>
                  <a:pt x="3759182" y="4109169"/>
                </a:lnTo>
                <a:lnTo>
                  <a:pt x="3793870" y="4080602"/>
                </a:lnTo>
                <a:lnTo>
                  <a:pt x="3827989" y="4051379"/>
                </a:lnTo>
                <a:lnTo>
                  <a:pt x="3861528" y="4021508"/>
                </a:lnTo>
                <a:lnTo>
                  <a:pt x="3894478" y="3991000"/>
                </a:lnTo>
                <a:lnTo>
                  <a:pt x="3926830" y="3959864"/>
                </a:lnTo>
                <a:lnTo>
                  <a:pt x="3958573" y="3928110"/>
                </a:lnTo>
                <a:lnTo>
                  <a:pt x="3989698" y="3895748"/>
                </a:lnTo>
                <a:lnTo>
                  <a:pt x="4020196" y="3862786"/>
                </a:lnTo>
                <a:lnTo>
                  <a:pt x="4050056" y="3829236"/>
                </a:lnTo>
                <a:lnTo>
                  <a:pt x="4079269" y="3795105"/>
                </a:lnTo>
                <a:lnTo>
                  <a:pt x="4107826" y="3760405"/>
                </a:lnTo>
                <a:lnTo>
                  <a:pt x="4135717" y="3725145"/>
                </a:lnTo>
                <a:lnTo>
                  <a:pt x="4162931" y="3689334"/>
                </a:lnTo>
                <a:lnTo>
                  <a:pt x="4189461" y="3652982"/>
                </a:lnTo>
                <a:lnTo>
                  <a:pt x="4215295" y="3616098"/>
                </a:lnTo>
                <a:lnTo>
                  <a:pt x="4240424" y="3578693"/>
                </a:lnTo>
                <a:lnTo>
                  <a:pt x="4264839" y="3540776"/>
                </a:lnTo>
                <a:lnTo>
                  <a:pt x="4288530" y="3502357"/>
                </a:lnTo>
                <a:lnTo>
                  <a:pt x="4311487" y="3463444"/>
                </a:lnTo>
                <a:lnTo>
                  <a:pt x="4333701" y="3424049"/>
                </a:lnTo>
                <a:lnTo>
                  <a:pt x="4355161" y="3384180"/>
                </a:lnTo>
                <a:lnTo>
                  <a:pt x="4375859" y="3343848"/>
                </a:lnTo>
                <a:lnTo>
                  <a:pt x="4395785" y="3303061"/>
                </a:lnTo>
                <a:lnTo>
                  <a:pt x="4414929" y="3261830"/>
                </a:lnTo>
                <a:lnTo>
                  <a:pt x="4433281" y="3220164"/>
                </a:lnTo>
                <a:lnTo>
                  <a:pt x="4450832" y="3178072"/>
                </a:lnTo>
                <a:lnTo>
                  <a:pt x="4467573" y="3135566"/>
                </a:lnTo>
                <a:lnTo>
                  <a:pt x="4483492" y="3092653"/>
                </a:lnTo>
                <a:lnTo>
                  <a:pt x="4498582" y="3049344"/>
                </a:lnTo>
                <a:lnTo>
                  <a:pt x="4512832" y="3005648"/>
                </a:lnTo>
                <a:lnTo>
                  <a:pt x="4526232" y="2961576"/>
                </a:lnTo>
                <a:lnTo>
                  <a:pt x="4538773" y="2917136"/>
                </a:lnTo>
                <a:lnTo>
                  <a:pt x="4550445" y="2872339"/>
                </a:lnTo>
                <a:lnTo>
                  <a:pt x="4561240" y="2827193"/>
                </a:lnTo>
                <a:lnTo>
                  <a:pt x="4571146" y="2781709"/>
                </a:lnTo>
                <a:lnTo>
                  <a:pt x="4580154" y="2735897"/>
                </a:lnTo>
                <a:lnTo>
                  <a:pt x="4588255" y="2689765"/>
                </a:lnTo>
                <a:lnTo>
                  <a:pt x="4595439" y="2643324"/>
                </a:lnTo>
                <a:lnTo>
                  <a:pt x="4601697" y="2596583"/>
                </a:lnTo>
                <a:lnTo>
                  <a:pt x="4607018" y="2549552"/>
                </a:lnTo>
                <a:lnTo>
                  <a:pt x="4611394" y="2502241"/>
                </a:lnTo>
                <a:lnTo>
                  <a:pt x="4614813" y="2454659"/>
                </a:lnTo>
                <a:lnTo>
                  <a:pt x="4617268" y="2406815"/>
                </a:lnTo>
                <a:lnTo>
                  <a:pt x="4618748" y="2358720"/>
                </a:lnTo>
                <a:lnTo>
                  <a:pt x="4619244" y="2310384"/>
                </a:lnTo>
                <a:lnTo>
                  <a:pt x="4618748" y="2262047"/>
                </a:lnTo>
                <a:lnTo>
                  <a:pt x="4617268" y="2213952"/>
                </a:lnTo>
                <a:lnTo>
                  <a:pt x="4614813" y="2166108"/>
                </a:lnTo>
                <a:lnTo>
                  <a:pt x="4611394" y="2118526"/>
                </a:lnTo>
                <a:lnTo>
                  <a:pt x="4607018" y="2071215"/>
                </a:lnTo>
                <a:lnTo>
                  <a:pt x="4601697" y="2024184"/>
                </a:lnTo>
                <a:lnTo>
                  <a:pt x="4595439" y="1977443"/>
                </a:lnTo>
                <a:lnTo>
                  <a:pt x="4588255" y="1931002"/>
                </a:lnTo>
                <a:lnTo>
                  <a:pt x="4580154" y="1884870"/>
                </a:lnTo>
                <a:lnTo>
                  <a:pt x="4571146" y="1839058"/>
                </a:lnTo>
                <a:lnTo>
                  <a:pt x="4561240" y="1793574"/>
                </a:lnTo>
                <a:lnTo>
                  <a:pt x="4550445" y="1748428"/>
                </a:lnTo>
                <a:lnTo>
                  <a:pt x="4538773" y="1703631"/>
                </a:lnTo>
                <a:lnTo>
                  <a:pt x="4526232" y="1659191"/>
                </a:lnTo>
                <a:lnTo>
                  <a:pt x="4512832" y="1615119"/>
                </a:lnTo>
                <a:lnTo>
                  <a:pt x="4498582" y="1571423"/>
                </a:lnTo>
                <a:lnTo>
                  <a:pt x="4483492" y="1528114"/>
                </a:lnTo>
                <a:lnTo>
                  <a:pt x="4467573" y="1485201"/>
                </a:lnTo>
                <a:lnTo>
                  <a:pt x="4450832" y="1442695"/>
                </a:lnTo>
                <a:lnTo>
                  <a:pt x="4433281" y="1400603"/>
                </a:lnTo>
                <a:lnTo>
                  <a:pt x="4414929" y="1358937"/>
                </a:lnTo>
                <a:lnTo>
                  <a:pt x="4395785" y="1317706"/>
                </a:lnTo>
                <a:lnTo>
                  <a:pt x="4375859" y="1276919"/>
                </a:lnTo>
                <a:lnTo>
                  <a:pt x="4355161" y="1236587"/>
                </a:lnTo>
                <a:lnTo>
                  <a:pt x="4333701" y="1196718"/>
                </a:lnTo>
                <a:lnTo>
                  <a:pt x="4311487" y="1157323"/>
                </a:lnTo>
                <a:lnTo>
                  <a:pt x="4288530" y="1118410"/>
                </a:lnTo>
                <a:lnTo>
                  <a:pt x="4264839" y="1079991"/>
                </a:lnTo>
                <a:lnTo>
                  <a:pt x="4240424" y="1042074"/>
                </a:lnTo>
                <a:lnTo>
                  <a:pt x="4215295" y="1004669"/>
                </a:lnTo>
                <a:lnTo>
                  <a:pt x="4189461" y="967785"/>
                </a:lnTo>
                <a:lnTo>
                  <a:pt x="4162931" y="931433"/>
                </a:lnTo>
                <a:lnTo>
                  <a:pt x="4135717" y="895622"/>
                </a:lnTo>
                <a:lnTo>
                  <a:pt x="4107826" y="860362"/>
                </a:lnTo>
                <a:lnTo>
                  <a:pt x="4079269" y="825662"/>
                </a:lnTo>
                <a:lnTo>
                  <a:pt x="4050056" y="791531"/>
                </a:lnTo>
                <a:lnTo>
                  <a:pt x="4020196" y="757981"/>
                </a:lnTo>
                <a:lnTo>
                  <a:pt x="3989698" y="725019"/>
                </a:lnTo>
                <a:lnTo>
                  <a:pt x="3958573" y="692657"/>
                </a:lnTo>
                <a:lnTo>
                  <a:pt x="3926830" y="660903"/>
                </a:lnTo>
                <a:lnTo>
                  <a:pt x="3894478" y="629767"/>
                </a:lnTo>
                <a:lnTo>
                  <a:pt x="3861528" y="599259"/>
                </a:lnTo>
                <a:lnTo>
                  <a:pt x="3827989" y="569388"/>
                </a:lnTo>
                <a:lnTo>
                  <a:pt x="3793870" y="540165"/>
                </a:lnTo>
                <a:lnTo>
                  <a:pt x="3759182" y="511598"/>
                </a:lnTo>
                <a:lnTo>
                  <a:pt x="3723933" y="483698"/>
                </a:lnTo>
                <a:lnTo>
                  <a:pt x="3688134" y="456474"/>
                </a:lnTo>
                <a:lnTo>
                  <a:pt x="3651794" y="429935"/>
                </a:lnTo>
                <a:lnTo>
                  <a:pt x="3614923" y="404092"/>
                </a:lnTo>
                <a:lnTo>
                  <a:pt x="3577530" y="378954"/>
                </a:lnTo>
                <a:lnTo>
                  <a:pt x="3539626" y="354531"/>
                </a:lnTo>
                <a:lnTo>
                  <a:pt x="3501219" y="330832"/>
                </a:lnTo>
                <a:lnTo>
                  <a:pt x="3462320" y="307866"/>
                </a:lnTo>
                <a:lnTo>
                  <a:pt x="3422937" y="285645"/>
                </a:lnTo>
                <a:lnTo>
                  <a:pt x="3383082" y="264176"/>
                </a:lnTo>
                <a:lnTo>
                  <a:pt x="3342762" y="243471"/>
                </a:lnTo>
                <a:lnTo>
                  <a:pt x="3301989" y="223538"/>
                </a:lnTo>
                <a:lnTo>
                  <a:pt x="3260771" y="204388"/>
                </a:lnTo>
                <a:lnTo>
                  <a:pt x="3219119" y="186029"/>
                </a:lnTo>
                <a:lnTo>
                  <a:pt x="3177041" y="168471"/>
                </a:lnTo>
                <a:lnTo>
                  <a:pt x="3134548" y="151725"/>
                </a:lnTo>
                <a:lnTo>
                  <a:pt x="3091649" y="135800"/>
                </a:lnTo>
                <a:lnTo>
                  <a:pt x="3048354" y="120705"/>
                </a:lnTo>
                <a:lnTo>
                  <a:pt x="3004672" y="106450"/>
                </a:lnTo>
                <a:lnTo>
                  <a:pt x="2960614" y="93045"/>
                </a:lnTo>
                <a:lnTo>
                  <a:pt x="2916188" y="80499"/>
                </a:lnTo>
                <a:lnTo>
                  <a:pt x="2871404" y="68823"/>
                </a:lnTo>
                <a:lnTo>
                  <a:pt x="2826273" y="58025"/>
                </a:lnTo>
                <a:lnTo>
                  <a:pt x="2780803" y="48115"/>
                </a:lnTo>
                <a:lnTo>
                  <a:pt x="2735005" y="39103"/>
                </a:lnTo>
                <a:lnTo>
                  <a:pt x="2688888" y="30999"/>
                </a:lnTo>
                <a:lnTo>
                  <a:pt x="2642461" y="23812"/>
                </a:lnTo>
                <a:lnTo>
                  <a:pt x="2595735" y="17553"/>
                </a:lnTo>
                <a:lnTo>
                  <a:pt x="2548718" y="12229"/>
                </a:lnTo>
                <a:lnTo>
                  <a:pt x="2501421" y="7852"/>
                </a:lnTo>
                <a:lnTo>
                  <a:pt x="2453853" y="4431"/>
                </a:lnTo>
                <a:lnTo>
                  <a:pt x="2406024" y="1976"/>
                </a:lnTo>
                <a:lnTo>
                  <a:pt x="2357944" y="495"/>
                </a:lnTo>
                <a:lnTo>
                  <a:pt x="230962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5130" y="4065654"/>
            <a:ext cx="4449470" cy="1949380"/>
          </a:xfrm>
          <a:prstGeom prst="rect">
            <a:avLst/>
          </a:prstGeom>
        </p:spPr>
        <p:txBody>
          <a:bodyPr vert="horz" wrap="square" lIns="0" tIns="120015" rIns="0" bIns="0" rtlCol="0" anchor="ctr">
            <a:spAutoFit/>
          </a:bodyPr>
          <a:lstStyle/>
          <a:p>
            <a:pPr marL="19050" marR="7620">
              <a:lnSpc>
                <a:spcPct val="90000"/>
              </a:lnSpc>
              <a:spcBef>
                <a:spcPts val="945"/>
              </a:spcBef>
            </a:pPr>
            <a:r>
              <a:rPr b="0" dirty="0">
                <a:solidFill>
                  <a:srgbClr val="FFFFFF"/>
                </a:solidFill>
                <a:latin typeface="Calibri Light"/>
                <a:cs typeface="Calibri Light"/>
              </a:rPr>
              <a:t>What</a:t>
            </a:r>
            <a:r>
              <a:rPr spc="-98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pc="-38" dirty="0">
                <a:solidFill>
                  <a:srgbClr val="FFFFFF"/>
                </a:solidFill>
                <a:latin typeface="Calibri Light"/>
                <a:cs typeface="Calibri Light"/>
              </a:rPr>
              <a:t>is </a:t>
            </a:r>
            <a:r>
              <a:rPr spc="-15" dirty="0">
                <a:solidFill>
                  <a:srgbClr val="FFFFFF"/>
                </a:solidFill>
                <a:latin typeface="Calibri Light"/>
                <a:cs typeface="Calibri Light"/>
              </a:rPr>
              <a:t>digital </a:t>
            </a:r>
            <a:r>
              <a:rPr spc="-45" dirty="0">
                <a:solidFill>
                  <a:srgbClr val="FFFFFF"/>
                </a:solidFill>
                <a:latin typeface="Calibri Light"/>
                <a:cs typeface="Calibri Light"/>
              </a:rPr>
              <a:t>marketing</a:t>
            </a:r>
            <a:r>
              <a:rPr lang="en-US" spc="-45" dirty="0">
                <a:solidFill>
                  <a:srgbClr val="FFFFFF"/>
                </a:solidFill>
                <a:latin typeface="Calibri Light"/>
                <a:cs typeface="Calibri Light"/>
              </a:rPr>
              <a:t> canvas</a:t>
            </a:r>
            <a:br>
              <a:rPr lang="en-US" spc="-45" dirty="0">
                <a:solidFill>
                  <a:srgbClr val="FFFFFF"/>
                </a:solidFill>
                <a:latin typeface="Calibri Light"/>
                <a:cs typeface="Calibri Light"/>
              </a:rPr>
            </a:br>
            <a:r>
              <a:rPr lang="en-US" spc="-45" dirty="0">
                <a:solidFill>
                  <a:srgbClr val="FFFFFF"/>
                </a:solidFill>
                <a:latin typeface="Calibri Light"/>
                <a:cs typeface="Calibri Light"/>
              </a:rPr>
              <a:t>( DMC ) </a:t>
            </a:r>
            <a:r>
              <a:rPr spc="-45" dirty="0">
                <a:solidFill>
                  <a:srgbClr val="FFFFFF"/>
                </a:solidFill>
                <a:latin typeface="Calibri Light"/>
                <a:cs typeface="Calibri Light"/>
              </a:rPr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13942123" y="1411669"/>
            <a:ext cx="3565208" cy="2235518"/>
          </a:xfrm>
          <a:custGeom>
            <a:avLst/>
            <a:gdLst/>
            <a:ahLst/>
            <a:cxnLst/>
            <a:rect l="l" t="t" r="r" b="b"/>
            <a:pathLst>
              <a:path w="2376804" h="1490345">
                <a:moveTo>
                  <a:pt x="0" y="288755"/>
                </a:moveTo>
                <a:lnTo>
                  <a:pt x="39458" y="260804"/>
                </a:lnTo>
                <a:lnTo>
                  <a:pt x="79505" y="234304"/>
                </a:lnTo>
                <a:lnTo>
                  <a:pt x="120109" y="209253"/>
                </a:lnTo>
                <a:lnTo>
                  <a:pt x="161236" y="185644"/>
                </a:lnTo>
                <a:lnTo>
                  <a:pt x="202855" y="163472"/>
                </a:lnTo>
                <a:lnTo>
                  <a:pt x="244933" y="142733"/>
                </a:lnTo>
                <a:lnTo>
                  <a:pt x="287437" y="123421"/>
                </a:lnTo>
                <a:lnTo>
                  <a:pt x="330336" y="105532"/>
                </a:lnTo>
                <a:lnTo>
                  <a:pt x="373596" y="89060"/>
                </a:lnTo>
                <a:lnTo>
                  <a:pt x="417187" y="74001"/>
                </a:lnTo>
                <a:lnTo>
                  <a:pt x="461074" y="60350"/>
                </a:lnTo>
                <a:lnTo>
                  <a:pt x="505225" y="48101"/>
                </a:lnTo>
                <a:lnTo>
                  <a:pt x="549609" y="37249"/>
                </a:lnTo>
                <a:lnTo>
                  <a:pt x="594193" y="27790"/>
                </a:lnTo>
                <a:lnTo>
                  <a:pt x="638944" y="19719"/>
                </a:lnTo>
                <a:lnTo>
                  <a:pt x="683831" y="13030"/>
                </a:lnTo>
                <a:lnTo>
                  <a:pt x="728820" y="7718"/>
                </a:lnTo>
                <a:lnTo>
                  <a:pt x="773879" y="3780"/>
                </a:lnTo>
                <a:lnTo>
                  <a:pt x="818976" y="1208"/>
                </a:lnTo>
                <a:lnTo>
                  <a:pt x="864078" y="0"/>
                </a:lnTo>
                <a:lnTo>
                  <a:pt x="909153" y="148"/>
                </a:lnTo>
                <a:lnTo>
                  <a:pt x="954169" y="1650"/>
                </a:lnTo>
                <a:lnTo>
                  <a:pt x="999093" y="4498"/>
                </a:lnTo>
                <a:lnTo>
                  <a:pt x="1043893" y="8690"/>
                </a:lnTo>
                <a:lnTo>
                  <a:pt x="1088536" y="14219"/>
                </a:lnTo>
                <a:lnTo>
                  <a:pt x="1132991" y="21080"/>
                </a:lnTo>
                <a:lnTo>
                  <a:pt x="1177223" y="29269"/>
                </a:lnTo>
                <a:lnTo>
                  <a:pt x="1221202" y="38781"/>
                </a:lnTo>
                <a:lnTo>
                  <a:pt x="1264895" y="49610"/>
                </a:lnTo>
                <a:lnTo>
                  <a:pt x="1308269" y="61752"/>
                </a:lnTo>
                <a:lnTo>
                  <a:pt x="1351292" y="75201"/>
                </a:lnTo>
                <a:lnTo>
                  <a:pt x="1393932" y="89953"/>
                </a:lnTo>
                <a:lnTo>
                  <a:pt x="1436156" y="106003"/>
                </a:lnTo>
                <a:lnTo>
                  <a:pt x="1477931" y="123345"/>
                </a:lnTo>
                <a:lnTo>
                  <a:pt x="1519226" y="141975"/>
                </a:lnTo>
                <a:lnTo>
                  <a:pt x="1560008" y="161887"/>
                </a:lnTo>
                <a:lnTo>
                  <a:pt x="1600245" y="183077"/>
                </a:lnTo>
                <a:lnTo>
                  <a:pt x="1639903" y="205539"/>
                </a:lnTo>
                <a:lnTo>
                  <a:pt x="1678951" y="229269"/>
                </a:lnTo>
                <a:lnTo>
                  <a:pt x="1717357" y="254262"/>
                </a:lnTo>
                <a:lnTo>
                  <a:pt x="1755087" y="280512"/>
                </a:lnTo>
                <a:lnTo>
                  <a:pt x="1792110" y="308014"/>
                </a:lnTo>
                <a:lnTo>
                  <a:pt x="1828393" y="336765"/>
                </a:lnTo>
                <a:lnTo>
                  <a:pt x="1863904" y="366758"/>
                </a:lnTo>
                <a:lnTo>
                  <a:pt x="1898610" y="397988"/>
                </a:lnTo>
                <a:lnTo>
                  <a:pt x="1932479" y="430451"/>
                </a:lnTo>
                <a:lnTo>
                  <a:pt x="1965479" y="464142"/>
                </a:lnTo>
                <a:lnTo>
                  <a:pt x="1997576" y="499056"/>
                </a:lnTo>
                <a:lnTo>
                  <a:pt x="2028740" y="535187"/>
                </a:lnTo>
                <a:lnTo>
                  <a:pt x="2058936" y="572530"/>
                </a:lnTo>
                <a:lnTo>
                  <a:pt x="2088133" y="611081"/>
                </a:lnTo>
                <a:lnTo>
                  <a:pt x="2116898" y="651779"/>
                </a:lnTo>
                <a:lnTo>
                  <a:pt x="2144230" y="693313"/>
                </a:lnTo>
                <a:lnTo>
                  <a:pt x="2170114" y="735645"/>
                </a:lnTo>
                <a:lnTo>
                  <a:pt x="2194539" y="778737"/>
                </a:lnTo>
                <a:lnTo>
                  <a:pt x="2217490" y="822549"/>
                </a:lnTo>
                <a:lnTo>
                  <a:pt x="2238956" y="867043"/>
                </a:lnTo>
                <a:lnTo>
                  <a:pt x="2258922" y="912180"/>
                </a:lnTo>
                <a:lnTo>
                  <a:pt x="2277376" y="957920"/>
                </a:lnTo>
                <a:lnTo>
                  <a:pt x="2294304" y="1004226"/>
                </a:lnTo>
                <a:lnTo>
                  <a:pt x="2309694" y="1051057"/>
                </a:lnTo>
                <a:lnTo>
                  <a:pt x="2323532" y="1098375"/>
                </a:lnTo>
                <a:lnTo>
                  <a:pt x="2335805" y="1146142"/>
                </a:lnTo>
                <a:lnTo>
                  <a:pt x="2346501" y="1194318"/>
                </a:lnTo>
                <a:lnTo>
                  <a:pt x="2355605" y="1242865"/>
                </a:lnTo>
                <a:lnTo>
                  <a:pt x="2363106" y="1291743"/>
                </a:lnTo>
                <a:lnTo>
                  <a:pt x="2368989" y="1340914"/>
                </a:lnTo>
                <a:lnTo>
                  <a:pt x="2373242" y="1390339"/>
                </a:lnTo>
                <a:lnTo>
                  <a:pt x="2375852" y="1439978"/>
                </a:lnTo>
                <a:lnTo>
                  <a:pt x="2376804" y="1489794"/>
                </a:lnTo>
              </a:path>
            </a:pathLst>
          </a:custGeom>
          <a:ln w="127000">
            <a:solidFill>
              <a:srgbClr val="FFC000"/>
            </a:solidFill>
            <a:prstDash val="dash"/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/>
          <p:nvPr/>
        </p:nvSpPr>
        <p:spPr>
          <a:xfrm>
            <a:off x="1364741" y="7171182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2796" y="0"/>
                </a:moveTo>
                <a:lnTo>
                  <a:pt x="223760" y="4396"/>
                </a:lnTo>
                <a:lnTo>
                  <a:pt x="177609" y="17071"/>
                </a:lnTo>
                <a:lnTo>
                  <a:pt x="135111" y="37253"/>
                </a:lnTo>
                <a:lnTo>
                  <a:pt x="97037" y="64171"/>
                </a:lnTo>
                <a:lnTo>
                  <a:pt x="64158" y="97053"/>
                </a:lnTo>
                <a:lnTo>
                  <a:pt x="37244" y="135127"/>
                </a:lnTo>
                <a:lnTo>
                  <a:pt x="17066" y="177624"/>
                </a:lnTo>
                <a:lnTo>
                  <a:pt x="4395" y="223770"/>
                </a:lnTo>
                <a:lnTo>
                  <a:pt x="0" y="272795"/>
                </a:lnTo>
                <a:lnTo>
                  <a:pt x="4395" y="321821"/>
                </a:lnTo>
                <a:lnTo>
                  <a:pt x="17066" y="367967"/>
                </a:lnTo>
                <a:lnTo>
                  <a:pt x="37244" y="410463"/>
                </a:lnTo>
                <a:lnTo>
                  <a:pt x="64158" y="448538"/>
                </a:lnTo>
                <a:lnTo>
                  <a:pt x="97037" y="481420"/>
                </a:lnTo>
                <a:lnTo>
                  <a:pt x="135111" y="508338"/>
                </a:lnTo>
                <a:lnTo>
                  <a:pt x="177609" y="528520"/>
                </a:lnTo>
                <a:lnTo>
                  <a:pt x="223760" y="541195"/>
                </a:lnTo>
                <a:lnTo>
                  <a:pt x="272796" y="545592"/>
                </a:lnTo>
                <a:lnTo>
                  <a:pt x="321821" y="541195"/>
                </a:lnTo>
                <a:lnTo>
                  <a:pt x="367967" y="528520"/>
                </a:lnTo>
                <a:lnTo>
                  <a:pt x="410464" y="508338"/>
                </a:lnTo>
                <a:lnTo>
                  <a:pt x="448538" y="481420"/>
                </a:lnTo>
                <a:lnTo>
                  <a:pt x="481420" y="448538"/>
                </a:lnTo>
                <a:lnTo>
                  <a:pt x="508338" y="410464"/>
                </a:lnTo>
                <a:lnTo>
                  <a:pt x="528520" y="367967"/>
                </a:lnTo>
                <a:lnTo>
                  <a:pt x="541195" y="321821"/>
                </a:lnTo>
                <a:lnTo>
                  <a:pt x="545591" y="272795"/>
                </a:lnTo>
                <a:lnTo>
                  <a:pt x="541195" y="223770"/>
                </a:lnTo>
                <a:lnTo>
                  <a:pt x="528520" y="177624"/>
                </a:lnTo>
                <a:lnTo>
                  <a:pt x="508338" y="135127"/>
                </a:lnTo>
                <a:lnTo>
                  <a:pt x="481420" y="97053"/>
                </a:lnTo>
                <a:lnTo>
                  <a:pt x="448538" y="64171"/>
                </a:lnTo>
                <a:lnTo>
                  <a:pt x="410463" y="37253"/>
                </a:lnTo>
                <a:lnTo>
                  <a:pt x="367967" y="17071"/>
                </a:lnTo>
                <a:lnTo>
                  <a:pt x="321821" y="4396"/>
                </a:lnTo>
                <a:lnTo>
                  <a:pt x="2727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8174356" y="2240850"/>
            <a:ext cx="7830503" cy="4813241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60044" marR="7620" indent="-340994">
              <a:lnSpc>
                <a:spcPct val="90000"/>
              </a:lnSpc>
              <a:spcBef>
                <a:spcPts val="645"/>
              </a:spcBef>
              <a:buFont typeface="Cambria"/>
              <a:buChar char="•"/>
              <a:tabLst>
                <a:tab pos="361950" algn="l"/>
                <a:tab pos="3400425" algn="l"/>
              </a:tabLst>
            </a:pPr>
            <a:r>
              <a:rPr lang="en-US" sz="4200" spc="-15" dirty="0">
                <a:latin typeface="Calibri"/>
                <a:cs typeface="Calibri"/>
              </a:rPr>
              <a:t>Digital Marketing Canvas  (DMC ) </a:t>
            </a:r>
            <a:r>
              <a:rPr lang="en-US" sz="4200" spc="-15" dirty="0" err="1">
                <a:latin typeface="Calibri"/>
                <a:cs typeface="Calibri"/>
              </a:rPr>
              <a:t>adalah</a:t>
            </a:r>
            <a:r>
              <a:rPr lang="en-US" sz="4200" spc="-15" dirty="0">
                <a:latin typeface="Calibri"/>
                <a:cs typeface="Calibri"/>
              </a:rPr>
              <a:t> </a:t>
            </a:r>
            <a:r>
              <a:rPr lang="en-US" sz="4200" spc="-15" dirty="0" err="1">
                <a:latin typeface="Calibri"/>
                <a:cs typeface="Calibri"/>
              </a:rPr>
              <a:t>kerangka</a:t>
            </a:r>
            <a:r>
              <a:rPr lang="en-US" sz="4200" spc="-15" dirty="0">
                <a:latin typeface="Calibri"/>
                <a:cs typeface="Calibri"/>
              </a:rPr>
              <a:t> </a:t>
            </a:r>
            <a:r>
              <a:rPr lang="en-US" sz="4200" spc="-15" dirty="0" err="1">
                <a:latin typeface="Calibri"/>
                <a:cs typeface="Calibri"/>
              </a:rPr>
              <a:t>kerja</a:t>
            </a:r>
            <a:r>
              <a:rPr lang="en-US" sz="4200" spc="-15" dirty="0">
                <a:latin typeface="Calibri"/>
                <a:cs typeface="Calibri"/>
              </a:rPr>
              <a:t> visual yang </a:t>
            </a:r>
            <a:r>
              <a:rPr lang="en-US" sz="4200" spc="-15" dirty="0" err="1">
                <a:latin typeface="Calibri"/>
                <a:cs typeface="Calibri"/>
              </a:rPr>
              <a:t>digunakan</a:t>
            </a:r>
            <a:r>
              <a:rPr lang="en-US" sz="4200" spc="-15" dirty="0">
                <a:latin typeface="Calibri"/>
                <a:cs typeface="Calibri"/>
              </a:rPr>
              <a:t> </a:t>
            </a:r>
            <a:r>
              <a:rPr lang="en-US" sz="4200" spc="-15" dirty="0" err="1">
                <a:latin typeface="Calibri"/>
                <a:cs typeface="Calibri"/>
              </a:rPr>
              <a:t>untuk</a:t>
            </a:r>
            <a:r>
              <a:rPr lang="en-US" sz="4200" spc="-15" dirty="0">
                <a:latin typeface="Calibri"/>
                <a:cs typeface="Calibri"/>
              </a:rPr>
              <a:t> </a:t>
            </a:r>
            <a:r>
              <a:rPr lang="en-US" sz="4200" spc="-15" dirty="0" err="1">
                <a:latin typeface="Calibri"/>
                <a:cs typeface="Calibri"/>
              </a:rPr>
              <a:t>merencanakan</a:t>
            </a:r>
            <a:r>
              <a:rPr lang="en-US" sz="4200" spc="-15" dirty="0">
                <a:latin typeface="Calibri"/>
                <a:cs typeface="Calibri"/>
              </a:rPr>
              <a:t> strategi </a:t>
            </a:r>
            <a:r>
              <a:rPr lang="en-US" sz="4200" spc="-15" dirty="0" err="1">
                <a:latin typeface="Calibri"/>
                <a:cs typeface="Calibri"/>
              </a:rPr>
              <a:t>pemasaran</a:t>
            </a:r>
            <a:r>
              <a:rPr lang="en-US" sz="4200" spc="-15" dirty="0">
                <a:latin typeface="Calibri"/>
                <a:cs typeface="Calibri"/>
              </a:rPr>
              <a:t> digital.</a:t>
            </a:r>
          </a:p>
          <a:p>
            <a:pPr marL="360044" marR="7620" indent="-340994">
              <a:lnSpc>
                <a:spcPct val="90000"/>
              </a:lnSpc>
              <a:spcBef>
                <a:spcPts val="645"/>
              </a:spcBef>
              <a:buFont typeface="Cambria"/>
              <a:buChar char="•"/>
              <a:tabLst>
                <a:tab pos="361950" algn="l"/>
                <a:tab pos="3400425" algn="l"/>
              </a:tabLst>
            </a:pPr>
            <a:r>
              <a:rPr lang="en-US" sz="4200" spc="-15" dirty="0">
                <a:latin typeface="Calibri"/>
                <a:cs typeface="Calibri"/>
              </a:rPr>
              <a:t> Business Model Canvas ( BMC ) </a:t>
            </a:r>
            <a:r>
              <a:rPr lang="en-US" sz="4200" spc="-15" dirty="0" err="1">
                <a:latin typeface="Calibri"/>
                <a:cs typeface="Calibri"/>
              </a:rPr>
              <a:t>yaitu</a:t>
            </a:r>
            <a:r>
              <a:rPr lang="en-US" sz="4200" spc="-15" dirty="0">
                <a:latin typeface="Calibri"/>
                <a:cs typeface="Calibri"/>
              </a:rPr>
              <a:t> </a:t>
            </a:r>
            <a:r>
              <a:rPr lang="en-US" sz="4200" spc="-15" dirty="0" err="1">
                <a:latin typeface="Calibri"/>
                <a:cs typeface="Calibri"/>
              </a:rPr>
              <a:t>kerangka</a:t>
            </a:r>
            <a:r>
              <a:rPr lang="en-US" sz="4200" spc="-15" dirty="0">
                <a:latin typeface="Calibri"/>
                <a:cs typeface="Calibri"/>
              </a:rPr>
              <a:t> </a:t>
            </a:r>
            <a:r>
              <a:rPr lang="en-US" sz="4200" spc="-15" dirty="0" err="1">
                <a:latin typeface="Calibri"/>
                <a:cs typeface="Calibri"/>
              </a:rPr>
              <a:t>kerja</a:t>
            </a:r>
            <a:r>
              <a:rPr lang="en-US" sz="4200" spc="-15" dirty="0">
                <a:latin typeface="Calibri"/>
                <a:cs typeface="Calibri"/>
              </a:rPr>
              <a:t> yang </a:t>
            </a:r>
            <a:r>
              <a:rPr lang="en-US" sz="4200" spc="-15" dirty="0" err="1">
                <a:latin typeface="Calibri"/>
                <a:cs typeface="Calibri"/>
              </a:rPr>
              <a:t>digunakan</a:t>
            </a:r>
            <a:r>
              <a:rPr lang="en-US" sz="4200" spc="-15" dirty="0">
                <a:latin typeface="Calibri"/>
                <a:cs typeface="Calibri"/>
              </a:rPr>
              <a:t> </a:t>
            </a:r>
            <a:r>
              <a:rPr lang="en-US" sz="4200" spc="-15" dirty="0" err="1">
                <a:latin typeface="Calibri"/>
                <a:cs typeface="Calibri"/>
              </a:rPr>
              <a:t>untuk</a:t>
            </a:r>
            <a:r>
              <a:rPr lang="en-US" sz="4200" spc="-15" dirty="0">
                <a:latin typeface="Calibri"/>
                <a:cs typeface="Calibri"/>
              </a:rPr>
              <a:t> </a:t>
            </a:r>
            <a:r>
              <a:rPr lang="en-US" sz="4200" spc="-15" dirty="0" err="1">
                <a:latin typeface="Calibri"/>
                <a:cs typeface="Calibri"/>
              </a:rPr>
              <a:t>merancang</a:t>
            </a:r>
            <a:r>
              <a:rPr lang="en-US" sz="4200" spc="-15" dirty="0">
                <a:latin typeface="Calibri"/>
                <a:cs typeface="Calibri"/>
              </a:rPr>
              <a:t> strategi </a:t>
            </a:r>
            <a:r>
              <a:rPr lang="en-US" sz="4200" spc="-15" dirty="0" err="1">
                <a:latin typeface="Calibri"/>
                <a:cs typeface="Calibri"/>
              </a:rPr>
              <a:t>bisnis</a:t>
            </a:r>
            <a:r>
              <a:rPr lang="en-US" sz="4200" spc="-15" dirty="0">
                <a:latin typeface="Calibri"/>
                <a:cs typeface="Calibri"/>
              </a:rPr>
              <a:t> </a:t>
            </a:r>
            <a:endParaRPr sz="4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7640003" cy="10287000"/>
          </a:xfrm>
          <a:custGeom>
            <a:avLst/>
            <a:gdLst/>
            <a:ahLst/>
            <a:cxnLst/>
            <a:rect l="l" t="t" r="r" b="b"/>
            <a:pathLst>
              <a:path w="5093335" h="6858000">
                <a:moveTo>
                  <a:pt x="5093208" y="0"/>
                </a:moveTo>
                <a:lnTo>
                  <a:pt x="0" y="0"/>
                </a:lnTo>
                <a:lnTo>
                  <a:pt x="0" y="6858000"/>
                </a:lnTo>
                <a:lnTo>
                  <a:pt x="5093208" y="6858000"/>
                </a:lnTo>
                <a:lnTo>
                  <a:pt x="509320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905408" y="2978392"/>
            <a:ext cx="4442460" cy="3897220"/>
          </a:xfrm>
          <a:prstGeom prst="rect">
            <a:avLst/>
          </a:prstGeom>
        </p:spPr>
        <p:txBody>
          <a:bodyPr vert="horz" wrap="square" lIns="0" tIns="156209" rIns="0" bIns="0" rtlCol="0">
            <a:spAutoFit/>
          </a:bodyPr>
          <a:lstStyle/>
          <a:p>
            <a:pPr marL="19050" marR="7620">
              <a:lnSpc>
                <a:spcPct val="90000"/>
              </a:lnSpc>
              <a:spcBef>
                <a:spcPts val="1228"/>
              </a:spcBef>
            </a:pPr>
            <a:r>
              <a:rPr sz="9000" dirty="0">
                <a:solidFill>
                  <a:srgbClr val="FFFFFF"/>
                </a:solidFill>
                <a:latin typeface="Calibri Light"/>
                <a:cs typeface="Calibri Light"/>
              </a:rPr>
              <a:t>why</a:t>
            </a:r>
            <a:r>
              <a:rPr sz="9000" spc="-233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9000" spc="-38" dirty="0">
                <a:solidFill>
                  <a:srgbClr val="FFFFFF"/>
                </a:solidFill>
                <a:latin typeface="Calibri Light"/>
                <a:cs typeface="Calibri Light"/>
              </a:rPr>
              <a:t>DMC </a:t>
            </a:r>
            <a:r>
              <a:rPr sz="9000" dirty="0">
                <a:solidFill>
                  <a:srgbClr val="FFFFFF"/>
                </a:solidFill>
                <a:latin typeface="Calibri Light"/>
                <a:cs typeface="Calibri Light"/>
              </a:rPr>
              <a:t>can</a:t>
            </a:r>
            <a:r>
              <a:rPr sz="900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9000" spc="-38" dirty="0">
                <a:solidFill>
                  <a:srgbClr val="FFFFFF"/>
                </a:solidFill>
                <a:latin typeface="Calibri Light"/>
                <a:cs typeface="Calibri Light"/>
              </a:rPr>
              <a:t>be </a:t>
            </a:r>
            <a:r>
              <a:rPr sz="9000" spc="-15" dirty="0">
                <a:solidFill>
                  <a:srgbClr val="FFFFFF"/>
                </a:solidFill>
                <a:latin typeface="Calibri Light"/>
                <a:cs typeface="Calibri Light"/>
              </a:rPr>
              <a:t>useful</a:t>
            </a:r>
            <a:endParaRPr sz="90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02167" y="297180"/>
            <a:ext cx="9395460" cy="3166110"/>
            <a:chOff x="5468111" y="198120"/>
            <a:chExt cx="6263640" cy="2110740"/>
          </a:xfrm>
        </p:grpSpPr>
        <p:sp>
          <p:nvSpPr>
            <p:cNvPr id="5" name="object 5"/>
            <p:cNvSpPr/>
            <p:nvPr/>
          </p:nvSpPr>
          <p:spPr>
            <a:xfrm>
              <a:off x="5468111" y="198120"/>
              <a:ext cx="6263640" cy="695325"/>
            </a:xfrm>
            <a:custGeom>
              <a:avLst/>
              <a:gdLst/>
              <a:ahLst/>
              <a:cxnLst/>
              <a:rect l="l" t="t" r="r" b="b"/>
              <a:pathLst>
                <a:path w="6263640" h="695325">
                  <a:moveTo>
                    <a:pt x="6147816" y="0"/>
                  </a:moveTo>
                  <a:lnTo>
                    <a:pt x="115824" y="0"/>
                  </a:lnTo>
                  <a:lnTo>
                    <a:pt x="70723" y="9096"/>
                  </a:lnTo>
                  <a:lnTo>
                    <a:pt x="33909" y="33909"/>
                  </a:lnTo>
                  <a:lnTo>
                    <a:pt x="9096" y="70723"/>
                  </a:lnTo>
                  <a:lnTo>
                    <a:pt x="0" y="115824"/>
                  </a:lnTo>
                  <a:lnTo>
                    <a:pt x="0" y="579119"/>
                  </a:lnTo>
                  <a:lnTo>
                    <a:pt x="9096" y="624220"/>
                  </a:lnTo>
                  <a:lnTo>
                    <a:pt x="33909" y="661034"/>
                  </a:lnTo>
                  <a:lnTo>
                    <a:pt x="70723" y="685847"/>
                  </a:lnTo>
                  <a:lnTo>
                    <a:pt x="115824" y="694943"/>
                  </a:lnTo>
                  <a:lnTo>
                    <a:pt x="6147816" y="694943"/>
                  </a:lnTo>
                  <a:lnTo>
                    <a:pt x="6192916" y="685847"/>
                  </a:lnTo>
                  <a:lnTo>
                    <a:pt x="6229730" y="661034"/>
                  </a:lnTo>
                  <a:lnTo>
                    <a:pt x="6254543" y="624220"/>
                  </a:lnTo>
                  <a:lnTo>
                    <a:pt x="6263640" y="579119"/>
                  </a:lnTo>
                  <a:lnTo>
                    <a:pt x="6263640" y="115824"/>
                  </a:lnTo>
                  <a:lnTo>
                    <a:pt x="6254543" y="70723"/>
                  </a:lnTo>
                  <a:lnTo>
                    <a:pt x="6229730" y="33908"/>
                  </a:lnTo>
                  <a:lnTo>
                    <a:pt x="6192916" y="9096"/>
                  </a:lnTo>
                  <a:lnTo>
                    <a:pt x="61478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5468111" y="905256"/>
              <a:ext cx="6263640" cy="695325"/>
            </a:xfrm>
            <a:custGeom>
              <a:avLst/>
              <a:gdLst/>
              <a:ahLst/>
              <a:cxnLst/>
              <a:rect l="l" t="t" r="r" b="b"/>
              <a:pathLst>
                <a:path w="6263640" h="695325">
                  <a:moveTo>
                    <a:pt x="6147816" y="0"/>
                  </a:moveTo>
                  <a:lnTo>
                    <a:pt x="115824" y="0"/>
                  </a:lnTo>
                  <a:lnTo>
                    <a:pt x="70723" y="9096"/>
                  </a:lnTo>
                  <a:lnTo>
                    <a:pt x="33909" y="33909"/>
                  </a:lnTo>
                  <a:lnTo>
                    <a:pt x="9096" y="70723"/>
                  </a:lnTo>
                  <a:lnTo>
                    <a:pt x="0" y="115824"/>
                  </a:lnTo>
                  <a:lnTo>
                    <a:pt x="0" y="579120"/>
                  </a:lnTo>
                  <a:lnTo>
                    <a:pt x="9096" y="624220"/>
                  </a:lnTo>
                  <a:lnTo>
                    <a:pt x="33909" y="661035"/>
                  </a:lnTo>
                  <a:lnTo>
                    <a:pt x="70723" y="685847"/>
                  </a:lnTo>
                  <a:lnTo>
                    <a:pt x="115824" y="694944"/>
                  </a:lnTo>
                  <a:lnTo>
                    <a:pt x="6147816" y="694944"/>
                  </a:lnTo>
                  <a:lnTo>
                    <a:pt x="6192916" y="685847"/>
                  </a:lnTo>
                  <a:lnTo>
                    <a:pt x="6229730" y="661035"/>
                  </a:lnTo>
                  <a:lnTo>
                    <a:pt x="6254543" y="624220"/>
                  </a:lnTo>
                  <a:lnTo>
                    <a:pt x="6263640" y="579120"/>
                  </a:lnTo>
                  <a:lnTo>
                    <a:pt x="6263640" y="115824"/>
                  </a:lnTo>
                  <a:lnTo>
                    <a:pt x="6254543" y="70723"/>
                  </a:lnTo>
                  <a:lnTo>
                    <a:pt x="6229730" y="33909"/>
                  </a:lnTo>
                  <a:lnTo>
                    <a:pt x="6192916" y="9096"/>
                  </a:lnTo>
                  <a:lnTo>
                    <a:pt x="6147816" y="0"/>
                  </a:lnTo>
                  <a:close/>
                </a:path>
              </a:pathLst>
            </a:custGeom>
            <a:solidFill>
              <a:srgbClr val="56B4D1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" name="object 7"/>
            <p:cNvSpPr/>
            <p:nvPr/>
          </p:nvSpPr>
          <p:spPr>
            <a:xfrm>
              <a:off x="5468111" y="1612392"/>
              <a:ext cx="6263640" cy="696595"/>
            </a:xfrm>
            <a:custGeom>
              <a:avLst/>
              <a:gdLst/>
              <a:ahLst/>
              <a:cxnLst/>
              <a:rect l="l" t="t" r="r" b="b"/>
              <a:pathLst>
                <a:path w="6263640" h="696594">
                  <a:moveTo>
                    <a:pt x="6147562" y="0"/>
                  </a:moveTo>
                  <a:lnTo>
                    <a:pt x="116077" y="0"/>
                  </a:lnTo>
                  <a:lnTo>
                    <a:pt x="70883" y="9118"/>
                  </a:lnTo>
                  <a:lnTo>
                    <a:pt x="33988" y="33988"/>
                  </a:lnTo>
                  <a:lnTo>
                    <a:pt x="9118" y="70883"/>
                  </a:lnTo>
                  <a:lnTo>
                    <a:pt x="0" y="116078"/>
                  </a:lnTo>
                  <a:lnTo>
                    <a:pt x="0" y="580390"/>
                  </a:lnTo>
                  <a:lnTo>
                    <a:pt x="9118" y="625584"/>
                  </a:lnTo>
                  <a:lnTo>
                    <a:pt x="33988" y="662479"/>
                  </a:lnTo>
                  <a:lnTo>
                    <a:pt x="70883" y="687349"/>
                  </a:lnTo>
                  <a:lnTo>
                    <a:pt x="116077" y="696468"/>
                  </a:lnTo>
                  <a:lnTo>
                    <a:pt x="6147562" y="696468"/>
                  </a:lnTo>
                  <a:lnTo>
                    <a:pt x="6192756" y="687349"/>
                  </a:lnTo>
                  <a:lnTo>
                    <a:pt x="6229651" y="662479"/>
                  </a:lnTo>
                  <a:lnTo>
                    <a:pt x="6254521" y="625584"/>
                  </a:lnTo>
                  <a:lnTo>
                    <a:pt x="6263640" y="580390"/>
                  </a:lnTo>
                  <a:lnTo>
                    <a:pt x="6263640" y="116078"/>
                  </a:lnTo>
                  <a:lnTo>
                    <a:pt x="6254521" y="70883"/>
                  </a:lnTo>
                  <a:lnTo>
                    <a:pt x="6229651" y="33988"/>
                  </a:lnTo>
                  <a:lnTo>
                    <a:pt x="6192756" y="9118"/>
                  </a:lnTo>
                  <a:lnTo>
                    <a:pt x="6147562" y="0"/>
                  </a:lnTo>
                  <a:close/>
                </a:path>
              </a:pathLst>
            </a:custGeom>
            <a:solidFill>
              <a:srgbClr val="53CCCD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349996" y="523112"/>
            <a:ext cx="5460681" cy="260968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411480" indent="-392430">
              <a:spcBef>
                <a:spcPts val="150"/>
              </a:spcBef>
              <a:buAutoNum type="arabicParenR"/>
              <a:tabLst>
                <a:tab pos="411480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Sangat</a:t>
            </a:r>
            <a:r>
              <a:rPr sz="30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cocok</a:t>
            </a:r>
            <a:r>
              <a:rPr sz="3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bisnis</a:t>
            </a:r>
            <a:endParaRPr sz="3000">
              <a:latin typeface="Calibri"/>
              <a:cs typeface="Calibri"/>
            </a:endParaRPr>
          </a:p>
          <a:p>
            <a:pPr>
              <a:spcBef>
                <a:spcPts val="1103"/>
              </a:spcBef>
              <a:buClr>
                <a:srgbClr val="FFFFFF"/>
              </a:buClr>
              <a:buFont typeface="Calibri"/>
              <a:buAutoNum type="arabicParenR"/>
            </a:pPr>
            <a:endParaRPr sz="3000">
              <a:latin typeface="Calibri"/>
              <a:cs typeface="Calibri"/>
            </a:endParaRPr>
          </a:p>
          <a:p>
            <a:pPr marL="411480" indent="-392430">
              <a:buAutoNum type="arabicParenR"/>
              <a:tabLst>
                <a:tab pos="411480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Kompatibilitas</a:t>
            </a:r>
            <a:endParaRPr sz="3000">
              <a:latin typeface="Calibri"/>
              <a:cs typeface="Calibri"/>
            </a:endParaRPr>
          </a:p>
          <a:p>
            <a:pPr>
              <a:spcBef>
                <a:spcPts val="1095"/>
              </a:spcBef>
              <a:buClr>
                <a:srgbClr val="FFFFFF"/>
              </a:buClr>
              <a:buFont typeface="Calibri"/>
              <a:buAutoNum type="arabicParenR"/>
            </a:pPr>
            <a:endParaRPr sz="3000">
              <a:latin typeface="Calibri"/>
              <a:cs typeface="Calibri"/>
            </a:endParaRPr>
          </a:p>
          <a:p>
            <a:pPr marL="412433" indent="-393383">
              <a:spcBef>
                <a:spcPts val="8"/>
              </a:spcBef>
              <a:buAutoNum type="arabicParenR"/>
              <a:tabLst>
                <a:tab pos="412433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Sederhana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02167" y="3481577"/>
            <a:ext cx="9395460" cy="1042988"/>
          </a:xfrm>
          <a:custGeom>
            <a:avLst/>
            <a:gdLst/>
            <a:ahLst/>
            <a:cxnLst/>
            <a:rect l="l" t="t" r="r" b="b"/>
            <a:pathLst>
              <a:path w="6263640" h="695325">
                <a:moveTo>
                  <a:pt x="6147816" y="0"/>
                </a:moveTo>
                <a:lnTo>
                  <a:pt x="115824" y="0"/>
                </a:lnTo>
                <a:lnTo>
                  <a:pt x="70723" y="9096"/>
                </a:lnTo>
                <a:lnTo>
                  <a:pt x="33909" y="33909"/>
                </a:lnTo>
                <a:lnTo>
                  <a:pt x="9096" y="70723"/>
                </a:lnTo>
                <a:lnTo>
                  <a:pt x="0" y="115824"/>
                </a:lnTo>
                <a:lnTo>
                  <a:pt x="0" y="579120"/>
                </a:lnTo>
                <a:lnTo>
                  <a:pt x="9096" y="624220"/>
                </a:lnTo>
                <a:lnTo>
                  <a:pt x="33909" y="661035"/>
                </a:lnTo>
                <a:lnTo>
                  <a:pt x="70723" y="685847"/>
                </a:lnTo>
                <a:lnTo>
                  <a:pt x="115824" y="694944"/>
                </a:lnTo>
                <a:lnTo>
                  <a:pt x="6147816" y="694944"/>
                </a:lnTo>
                <a:lnTo>
                  <a:pt x="6192916" y="685847"/>
                </a:lnTo>
                <a:lnTo>
                  <a:pt x="6229730" y="661035"/>
                </a:lnTo>
                <a:lnTo>
                  <a:pt x="6254543" y="624220"/>
                </a:lnTo>
                <a:lnTo>
                  <a:pt x="6263640" y="579120"/>
                </a:lnTo>
                <a:lnTo>
                  <a:pt x="6263640" y="115824"/>
                </a:lnTo>
                <a:lnTo>
                  <a:pt x="6254543" y="70723"/>
                </a:lnTo>
                <a:lnTo>
                  <a:pt x="6229730" y="33909"/>
                </a:lnTo>
                <a:lnTo>
                  <a:pt x="6192916" y="9096"/>
                </a:lnTo>
                <a:lnTo>
                  <a:pt x="6147816" y="0"/>
                </a:lnTo>
                <a:close/>
              </a:path>
            </a:pathLst>
          </a:custGeom>
          <a:solidFill>
            <a:srgbClr val="51C8AC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0" name="object 10"/>
          <p:cNvSpPr txBox="1"/>
          <p:nvPr/>
        </p:nvSpPr>
        <p:spPr>
          <a:xfrm>
            <a:off x="8349997" y="3709034"/>
            <a:ext cx="6436043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4)</a:t>
            </a:r>
            <a:r>
              <a:rPr sz="30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Bisa</a:t>
            </a:r>
            <a:r>
              <a:rPr sz="30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digunakan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oleh</a:t>
            </a:r>
            <a:r>
              <a:rPr sz="30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Pemula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Mahir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02167" y="4542283"/>
            <a:ext cx="9395460" cy="1042988"/>
          </a:xfrm>
          <a:custGeom>
            <a:avLst/>
            <a:gdLst/>
            <a:ahLst/>
            <a:cxnLst/>
            <a:rect l="l" t="t" r="r" b="b"/>
            <a:pathLst>
              <a:path w="6263640" h="695325">
                <a:moveTo>
                  <a:pt x="6147816" y="0"/>
                </a:moveTo>
                <a:lnTo>
                  <a:pt x="115824" y="0"/>
                </a:lnTo>
                <a:lnTo>
                  <a:pt x="70723" y="9096"/>
                </a:lnTo>
                <a:lnTo>
                  <a:pt x="33909" y="33909"/>
                </a:lnTo>
                <a:lnTo>
                  <a:pt x="9096" y="70723"/>
                </a:lnTo>
                <a:lnTo>
                  <a:pt x="0" y="115824"/>
                </a:lnTo>
                <a:lnTo>
                  <a:pt x="0" y="579119"/>
                </a:lnTo>
                <a:lnTo>
                  <a:pt x="9096" y="624220"/>
                </a:lnTo>
                <a:lnTo>
                  <a:pt x="33909" y="661034"/>
                </a:lnTo>
                <a:lnTo>
                  <a:pt x="70723" y="685847"/>
                </a:lnTo>
                <a:lnTo>
                  <a:pt x="115824" y="694944"/>
                </a:lnTo>
                <a:lnTo>
                  <a:pt x="6147816" y="694944"/>
                </a:lnTo>
                <a:lnTo>
                  <a:pt x="6192916" y="685847"/>
                </a:lnTo>
                <a:lnTo>
                  <a:pt x="6229730" y="661035"/>
                </a:lnTo>
                <a:lnTo>
                  <a:pt x="6254543" y="624220"/>
                </a:lnTo>
                <a:lnTo>
                  <a:pt x="6263640" y="579119"/>
                </a:lnTo>
                <a:lnTo>
                  <a:pt x="6263640" y="115824"/>
                </a:lnTo>
                <a:lnTo>
                  <a:pt x="6254543" y="70723"/>
                </a:lnTo>
                <a:lnTo>
                  <a:pt x="6229730" y="33909"/>
                </a:lnTo>
                <a:lnTo>
                  <a:pt x="6192916" y="9096"/>
                </a:lnTo>
                <a:lnTo>
                  <a:pt x="6147816" y="0"/>
                </a:lnTo>
                <a:close/>
              </a:path>
            </a:pathLst>
          </a:custGeom>
          <a:solidFill>
            <a:srgbClr val="4DC58D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2" name="object 12"/>
          <p:cNvSpPr txBox="1"/>
          <p:nvPr/>
        </p:nvSpPr>
        <p:spPr>
          <a:xfrm>
            <a:off x="8349997" y="4561713"/>
            <a:ext cx="7908608" cy="910827"/>
          </a:xfrm>
          <a:prstGeom prst="rect">
            <a:avLst/>
          </a:prstGeom>
        </p:spPr>
        <p:txBody>
          <a:bodyPr vert="horz" wrap="square" lIns="0" tIns="63818" rIns="0" bIns="0" rtlCol="0">
            <a:spAutoFit/>
          </a:bodyPr>
          <a:lstStyle/>
          <a:p>
            <a:pPr marL="19050" marR="7620">
              <a:lnSpc>
                <a:spcPts val="3315"/>
              </a:lnSpc>
              <a:spcBef>
                <a:spcPts val="503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5)</a:t>
            </a:r>
            <a:r>
              <a:rPr sz="30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30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sz="30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lagi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30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lagi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perdebatan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30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38" dirty="0">
                <a:solidFill>
                  <a:srgbClr val="FFFFFF"/>
                </a:solidFill>
                <a:latin typeface="Calibri"/>
                <a:cs typeface="Calibri"/>
              </a:rPr>
              <a:t>tim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02167" y="5605271"/>
            <a:ext cx="9395460" cy="1042988"/>
          </a:xfrm>
          <a:custGeom>
            <a:avLst/>
            <a:gdLst/>
            <a:ahLst/>
            <a:cxnLst/>
            <a:rect l="l" t="t" r="r" b="b"/>
            <a:pathLst>
              <a:path w="6263640" h="695325">
                <a:moveTo>
                  <a:pt x="6147816" y="0"/>
                </a:moveTo>
                <a:lnTo>
                  <a:pt x="115824" y="0"/>
                </a:lnTo>
                <a:lnTo>
                  <a:pt x="70723" y="9096"/>
                </a:lnTo>
                <a:lnTo>
                  <a:pt x="33909" y="33908"/>
                </a:lnTo>
                <a:lnTo>
                  <a:pt x="9096" y="70723"/>
                </a:lnTo>
                <a:lnTo>
                  <a:pt x="0" y="115824"/>
                </a:lnTo>
                <a:lnTo>
                  <a:pt x="0" y="579119"/>
                </a:lnTo>
                <a:lnTo>
                  <a:pt x="9096" y="624220"/>
                </a:lnTo>
                <a:lnTo>
                  <a:pt x="33909" y="661034"/>
                </a:lnTo>
                <a:lnTo>
                  <a:pt x="70723" y="685847"/>
                </a:lnTo>
                <a:lnTo>
                  <a:pt x="115824" y="694944"/>
                </a:lnTo>
                <a:lnTo>
                  <a:pt x="6147816" y="694944"/>
                </a:lnTo>
                <a:lnTo>
                  <a:pt x="6192916" y="685847"/>
                </a:lnTo>
                <a:lnTo>
                  <a:pt x="6229730" y="661035"/>
                </a:lnTo>
                <a:lnTo>
                  <a:pt x="6254543" y="624220"/>
                </a:lnTo>
                <a:lnTo>
                  <a:pt x="6263640" y="579119"/>
                </a:lnTo>
                <a:lnTo>
                  <a:pt x="6263640" y="115824"/>
                </a:lnTo>
                <a:lnTo>
                  <a:pt x="6254543" y="70723"/>
                </a:lnTo>
                <a:lnTo>
                  <a:pt x="6229730" y="33908"/>
                </a:lnTo>
                <a:lnTo>
                  <a:pt x="6192916" y="9096"/>
                </a:lnTo>
                <a:lnTo>
                  <a:pt x="6147816" y="0"/>
                </a:lnTo>
                <a:close/>
              </a:path>
            </a:pathLst>
          </a:custGeom>
          <a:solidFill>
            <a:srgbClr val="49C06D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4" name="object 14"/>
          <p:cNvSpPr txBox="1"/>
          <p:nvPr/>
        </p:nvSpPr>
        <p:spPr>
          <a:xfrm>
            <a:off x="8349997" y="5832728"/>
            <a:ext cx="5691188" cy="4809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6)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Mendorong</a:t>
            </a:r>
            <a:r>
              <a:rPr sz="3000" spc="-9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strategi</a:t>
            </a:r>
            <a:r>
              <a:rPr sz="30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Tepat</a:t>
            </a:r>
            <a:r>
              <a:rPr sz="30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sasaran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02167" y="6665976"/>
            <a:ext cx="9395460" cy="3166110"/>
            <a:chOff x="5468111" y="4443984"/>
            <a:chExt cx="6263640" cy="2110740"/>
          </a:xfrm>
        </p:grpSpPr>
        <p:sp>
          <p:nvSpPr>
            <p:cNvPr id="16" name="object 16"/>
            <p:cNvSpPr/>
            <p:nvPr/>
          </p:nvSpPr>
          <p:spPr>
            <a:xfrm>
              <a:off x="5468111" y="4443984"/>
              <a:ext cx="6263640" cy="695325"/>
            </a:xfrm>
            <a:custGeom>
              <a:avLst/>
              <a:gdLst/>
              <a:ahLst/>
              <a:cxnLst/>
              <a:rect l="l" t="t" r="r" b="b"/>
              <a:pathLst>
                <a:path w="6263640" h="695325">
                  <a:moveTo>
                    <a:pt x="6147816" y="0"/>
                  </a:moveTo>
                  <a:lnTo>
                    <a:pt x="115824" y="0"/>
                  </a:lnTo>
                  <a:lnTo>
                    <a:pt x="70723" y="9096"/>
                  </a:lnTo>
                  <a:lnTo>
                    <a:pt x="33909" y="33909"/>
                  </a:lnTo>
                  <a:lnTo>
                    <a:pt x="9096" y="70723"/>
                  </a:lnTo>
                  <a:lnTo>
                    <a:pt x="0" y="115824"/>
                  </a:lnTo>
                  <a:lnTo>
                    <a:pt x="0" y="579120"/>
                  </a:lnTo>
                  <a:lnTo>
                    <a:pt x="9096" y="624220"/>
                  </a:lnTo>
                  <a:lnTo>
                    <a:pt x="33909" y="661035"/>
                  </a:lnTo>
                  <a:lnTo>
                    <a:pt x="70723" y="685847"/>
                  </a:lnTo>
                  <a:lnTo>
                    <a:pt x="115824" y="694944"/>
                  </a:lnTo>
                  <a:lnTo>
                    <a:pt x="6147816" y="694944"/>
                  </a:lnTo>
                  <a:lnTo>
                    <a:pt x="6192916" y="685847"/>
                  </a:lnTo>
                  <a:lnTo>
                    <a:pt x="6229730" y="661035"/>
                  </a:lnTo>
                  <a:lnTo>
                    <a:pt x="6254543" y="624220"/>
                  </a:lnTo>
                  <a:lnTo>
                    <a:pt x="6263640" y="579120"/>
                  </a:lnTo>
                  <a:lnTo>
                    <a:pt x="6263640" y="115824"/>
                  </a:lnTo>
                  <a:lnTo>
                    <a:pt x="6254543" y="70723"/>
                  </a:lnTo>
                  <a:lnTo>
                    <a:pt x="6229730" y="33909"/>
                  </a:lnTo>
                  <a:lnTo>
                    <a:pt x="6192916" y="9096"/>
                  </a:lnTo>
                  <a:lnTo>
                    <a:pt x="6147816" y="0"/>
                  </a:lnTo>
                  <a:close/>
                </a:path>
              </a:pathLst>
            </a:custGeom>
            <a:solidFill>
              <a:srgbClr val="47BA4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468111" y="5152644"/>
              <a:ext cx="6263640" cy="695325"/>
            </a:xfrm>
            <a:custGeom>
              <a:avLst/>
              <a:gdLst/>
              <a:ahLst/>
              <a:cxnLst/>
              <a:rect l="l" t="t" r="r" b="b"/>
              <a:pathLst>
                <a:path w="6263640" h="695325">
                  <a:moveTo>
                    <a:pt x="6147816" y="0"/>
                  </a:moveTo>
                  <a:lnTo>
                    <a:pt x="115824" y="0"/>
                  </a:lnTo>
                  <a:lnTo>
                    <a:pt x="70723" y="9096"/>
                  </a:lnTo>
                  <a:lnTo>
                    <a:pt x="33909" y="33908"/>
                  </a:lnTo>
                  <a:lnTo>
                    <a:pt x="9096" y="70723"/>
                  </a:lnTo>
                  <a:lnTo>
                    <a:pt x="0" y="115823"/>
                  </a:lnTo>
                  <a:lnTo>
                    <a:pt x="0" y="579119"/>
                  </a:lnTo>
                  <a:lnTo>
                    <a:pt x="9096" y="624204"/>
                  </a:lnTo>
                  <a:lnTo>
                    <a:pt x="33909" y="661020"/>
                  </a:lnTo>
                  <a:lnTo>
                    <a:pt x="70723" y="685842"/>
                  </a:lnTo>
                  <a:lnTo>
                    <a:pt x="115824" y="694943"/>
                  </a:lnTo>
                  <a:lnTo>
                    <a:pt x="6147816" y="694943"/>
                  </a:lnTo>
                  <a:lnTo>
                    <a:pt x="6192916" y="685842"/>
                  </a:lnTo>
                  <a:lnTo>
                    <a:pt x="6229730" y="661020"/>
                  </a:lnTo>
                  <a:lnTo>
                    <a:pt x="6254543" y="624204"/>
                  </a:lnTo>
                  <a:lnTo>
                    <a:pt x="6263640" y="579119"/>
                  </a:lnTo>
                  <a:lnTo>
                    <a:pt x="6263640" y="115823"/>
                  </a:lnTo>
                  <a:lnTo>
                    <a:pt x="6254543" y="70723"/>
                  </a:lnTo>
                  <a:lnTo>
                    <a:pt x="6229730" y="33908"/>
                  </a:lnTo>
                  <a:lnTo>
                    <a:pt x="6192916" y="9096"/>
                  </a:lnTo>
                  <a:lnTo>
                    <a:pt x="6147816" y="0"/>
                  </a:lnTo>
                  <a:close/>
                </a:path>
              </a:pathLst>
            </a:custGeom>
            <a:solidFill>
              <a:srgbClr val="58B54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468111" y="5859780"/>
              <a:ext cx="6263640" cy="695325"/>
            </a:xfrm>
            <a:custGeom>
              <a:avLst/>
              <a:gdLst/>
              <a:ahLst/>
              <a:cxnLst/>
              <a:rect l="l" t="t" r="r" b="b"/>
              <a:pathLst>
                <a:path w="6263640" h="695325">
                  <a:moveTo>
                    <a:pt x="6147816" y="0"/>
                  </a:moveTo>
                  <a:lnTo>
                    <a:pt x="115824" y="0"/>
                  </a:lnTo>
                  <a:lnTo>
                    <a:pt x="70723" y="9101"/>
                  </a:lnTo>
                  <a:lnTo>
                    <a:pt x="33909" y="33923"/>
                  </a:lnTo>
                  <a:lnTo>
                    <a:pt x="9096" y="70739"/>
                  </a:lnTo>
                  <a:lnTo>
                    <a:pt x="0" y="115824"/>
                  </a:lnTo>
                  <a:lnTo>
                    <a:pt x="0" y="579120"/>
                  </a:lnTo>
                  <a:lnTo>
                    <a:pt x="9096" y="624204"/>
                  </a:lnTo>
                  <a:lnTo>
                    <a:pt x="33909" y="661020"/>
                  </a:lnTo>
                  <a:lnTo>
                    <a:pt x="70723" y="685842"/>
                  </a:lnTo>
                  <a:lnTo>
                    <a:pt x="115824" y="694944"/>
                  </a:lnTo>
                  <a:lnTo>
                    <a:pt x="6147816" y="694944"/>
                  </a:lnTo>
                  <a:lnTo>
                    <a:pt x="6192916" y="685842"/>
                  </a:lnTo>
                  <a:lnTo>
                    <a:pt x="6229730" y="661020"/>
                  </a:lnTo>
                  <a:lnTo>
                    <a:pt x="6254543" y="624204"/>
                  </a:lnTo>
                  <a:lnTo>
                    <a:pt x="6263640" y="579120"/>
                  </a:lnTo>
                  <a:lnTo>
                    <a:pt x="6263640" y="115824"/>
                  </a:lnTo>
                  <a:lnTo>
                    <a:pt x="6254543" y="70739"/>
                  </a:lnTo>
                  <a:lnTo>
                    <a:pt x="6229730" y="33923"/>
                  </a:lnTo>
                  <a:lnTo>
                    <a:pt x="6192916" y="9101"/>
                  </a:lnTo>
                  <a:lnTo>
                    <a:pt x="614781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49996" y="6894765"/>
            <a:ext cx="7263765" cy="260968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411480" indent="-392430">
              <a:spcBef>
                <a:spcPts val="150"/>
              </a:spcBef>
              <a:buAutoNum type="arabicParenR" startAt="7"/>
              <a:tabLst>
                <a:tab pos="411480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Hemat</a:t>
            </a:r>
            <a:r>
              <a:rPr sz="3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waktu</a:t>
            </a:r>
            <a:endParaRPr sz="3000">
              <a:latin typeface="Calibri"/>
              <a:cs typeface="Calibri"/>
            </a:endParaRPr>
          </a:p>
          <a:p>
            <a:pPr>
              <a:spcBef>
                <a:spcPts val="1103"/>
              </a:spcBef>
              <a:buClr>
                <a:srgbClr val="FFFFFF"/>
              </a:buClr>
              <a:buFont typeface="Calibri"/>
              <a:buAutoNum type="arabicParenR" startAt="7"/>
            </a:pPr>
            <a:endParaRPr sz="3000">
              <a:latin typeface="Calibri"/>
              <a:cs typeface="Calibri"/>
            </a:endParaRPr>
          </a:p>
          <a:p>
            <a:pPr marL="412433" indent="-393383">
              <a:buAutoNum type="arabicParenR" startAt="7"/>
              <a:tabLst>
                <a:tab pos="412433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30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salah</a:t>
            </a:r>
            <a:endParaRPr sz="3000">
              <a:latin typeface="Calibri"/>
              <a:cs typeface="Calibri"/>
            </a:endParaRPr>
          </a:p>
          <a:p>
            <a:pPr>
              <a:spcBef>
                <a:spcPts val="1095"/>
              </a:spcBef>
              <a:buClr>
                <a:srgbClr val="FFFFFF"/>
              </a:buClr>
              <a:buFont typeface="Calibri"/>
              <a:buAutoNum type="arabicParenR" startAt="7"/>
            </a:pPr>
            <a:endParaRPr sz="3000">
              <a:latin typeface="Calibri"/>
              <a:cs typeface="Calibri"/>
            </a:endParaRPr>
          </a:p>
          <a:p>
            <a:pPr marL="411480" indent="-392430">
              <a:buAutoNum type="arabicParenR" startAt="7"/>
              <a:tabLst>
                <a:tab pos="411480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Bisa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dicek</a:t>
            </a:r>
            <a:r>
              <a:rPr sz="30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Kembali</a:t>
            </a:r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dimasa</a:t>
            </a:r>
            <a:r>
              <a:rPr sz="30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akan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datang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934428" y="-4362419"/>
            <a:ext cx="17862395" cy="6226137"/>
            <a:chOff x="0" y="0"/>
            <a:chExt cx="15412217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12217" cy="5372100"/>
            </a:xfrm>
            <a:custGeom>
              <a:avLst/>
              <a:gdLst/>
              <a:ahLst/>
              <a:cxnLst/>
              <a:rect l="l" t="t" r="r" b="b"/>
              <a:pathLst>
                <a:path w="15412217" h="5372100">
                  <a:moveTo>
                    <a:pt x="1386154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3861546" y="5372100"/>
                  </a:lnTo>
                  <a:lnTo>
                    <a:pt x="15412217" y="2686050"/>
                  </a:lnTo>
                  <a:lnTo>
                    <a:pt x="13861546" y="0"/>
                  </a:lnTo>
                  <a:close/>
                </a:path>
              </a:pathLst>
            </a:custGeom>
            <a:solidFill>
              <a:srgbClr val="1836B2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533393"/>
            <a:ext cx="9288757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latin typeface="Fira Sans Semi-Bold"/>
                <a:ea typeface="Fira Sans Semi-Bold"/>
                <a:cs typeface="Fira Sans Semi-Bold"/>
                <a:sym typeface="Fira Sans Semi-Bold"/>
              </a:rPr>
              <a:t>Manfaat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639023" y="9353875"/>
            <a:ext cx="3795088" cy="25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79"/>
              </a:lnSpc>
            </a:pPr>
            <a:r>
              <a:rPr lang="en-US" sz="1599" u="sng" spc="15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Back to Lean Canvas Overview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15640" y="1519351"/>
            <a:ext cx="17645691" cy="8049471"/>
            <a:chOff x="0" y="0"/>
            <a:chExt cx="23527589" cy="10732628"/>
          </a:xfrm>
        </p:grpSpPr>
        <p:sp>
          <p:nvSpPr>
            <p:cNvPr id="7" name="TextBox 7"/>
            <p:cNvSpPr txBox="1"/>
            <p:nvPr/>
          </p:nvSpPr>
          <p:spPr>
            <a:xfrm>
              <a:off x="0" y="707883"/>
              <a:ext cx="23527589" cy="1002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Mempersingkat Penulisan Rencana Bisnis Perusahaan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Dulu perusahaan harus membuat perencanaan dengan metode konvensional dan manual, sehingga pelaku usaha harus menulis panjang lebar mengenai perencanaan bisnisnya.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Namun, hal tersebut tidak akan terjadi jika perusahaan menerapkan metode bisnis model canvas, karena di sini perusahaan atau pelaku usaha hanya perlu mengisi poin-poin perencanaan bisnis sesuai komponen atau blok yang telah ditetapkan (9 komponen di atas) tanpa perlu menulis panjang lebar. </a:t>
              </a:r>
            </a:p>
            <a:p>
              <a:pPr algn="just">
                <a:lnSpc>
                  <a:spcPts val="3359"/>
                </a:lnSpc>
              </a:pPr>
              <a:endParaRPr lang="en-US" sz="24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Meningkatkan Fokus Perusahaan Terhadap Poin Penting Perencanaan Bisnis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Di sini bisnis model canvas bisa digunakan untuk lebih memfokuskan strategis bisnis dari yang paling penting, sehingga hasilnya bisa jelas terlihat dan berdampak besar pada pertumbuhan perusahaan.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Selain itu, strategi BMC ini juga memberikan penjelasan secara visual, sehingga bisa membantu dalam memahami perencanaan hanya dengan melihat gambaran keseluruhan bisnis.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Perusahaan akan lebih mudah melihat area kekuatan dan kelemahannya, serta bisa langsung memperbaiki masalah yang ada.</a:t>
              </a:r>
            </a:p>
            <a:p>
              <a:pPr algn="just">
                <a:lnSpc>
                  <a:spcPts val="3359"/>
                </a:lnSpc>
              </a:pPr>
              <a:endParaRPr lang="en-US" sz="24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b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Meminimalisir Risiko Kekeliruan dalam Eksekusi Bisnis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Manfaat selanjutnya adalah bisa meminimalisir risiko kekeliruan dalam eksekusi bisnis. Karena secara tidak langsung, strategi bisnis model canvas ini bisa dijadikan dokumen blueprint perencanaan bisnis untuk perusahaan.</a:t>
              </a:r>
            </a:p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3527589" cy="647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41939" y="0"/>
            <a:ext cx="4846061" cy="10287000"/>
          </a:xfrm>
          <a:custGeom>
            <a:avLst/>
            <a:gdLst/>
            <a:ahLst/>
            <a:cxnLst/>
            <a:rect l="l" t="t" r="r" b="b"/>
            <a:pathLst>
              <a:path w="4846061" h="10287000">
                <a:moveTo>
                  <a:pt x="0" y="0"/>
                </a:moveTo>
                <a:lnTo>
                  <a:pt x="4846061" y="0"/>
                </a:lnTo>
                <a:lnTo>
                  <a:pt x="484606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846" r="-20846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11667773" y="8836237"/>
            <a:ext cx="8520388" cy="6226137"/>
            <a:chOff x="0" y="0"/>
            <a:chExt cx="7351649" cy="5372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351650" cy="5372100"/>
            </a:xfrm>
            <a:custGeom>
              <a:avLst/>
              <a:gdLst/>
              <a:ahLst/>
              <a:cxnLst/>
              <a:rect l="l" t="t" r="r" b="b"/>
              <a:pathLst>
                <a:path w="7351650" h="5372100">
                  <a:moveTo>
                    <a:pt x="580097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800979" y="5372100"/>
                  </a:lnTo>
                  <a:lnTo>
                    <a:pt x="7351650" y="2686050"/>
                  </a:lnTo>
                  <a:lnTo>
                    <a:pt x="5800979" y="0"/>
                  </a:lnTo>
                  <a:close/>
                </a:path>
              </a:pathLst>
            </a:custGeom>
            <a:solidFill>
              <a:srgbClr val="A066CB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1881358" y="-3785870"/>
            <a:ext cx="17122663" cy="6226137"/>
            <a:chOff x="0" y="0"/>
            <a:chExt cx="14773953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773954" cy="5372100"/>
            </a:xfrm>
            <a:custGeom>
              <a:avLst/>
              <a:gdLst/>
              <a:ahLst/>
              <a:cxnLst/>
              <a:rect l="l" t="t" r="r" b="b"/>
              <a:pathLst>
                <a:path w="14773954" h="5372100">
                  <a:moveTo>
                    <a:pt x="13223283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3223283" y="5372100"/>
                  </a:lnTo>
                  <a:lnTo>
                    <a:pt x="14773954" y="2686050"/>
                  </a:lnTo>
                  <a:lnTo>
                    <a:pt x="13223283" y="0"/>
                  </a:lnTo>
                  <a:close/>
                </a:path>
              </a:pathLst>
            </a:custGeom>
            <a:solidFill>
              <a:srgbClr val="1836B2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714368"/>
            <a:ext cx="9288757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latin typeface="Fira Sans Semi-Bold"/>
                <a:ea typeface="Fira Sans Semi-Bold"/>
                <a:cs typeface="Fira Sans Semi-Bold"/>
                <a:sym typeface="Fira Sans Semi-Bold"/>
              </a:rPr>
              <a:t>Tujuan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39023" y="9353875"/>
            <a:ext cx="3795088" cy="25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79"/>
              </a:lnSpc>
            </a:pPr>
            <a:r>
              <a:rPr lang="en-US" sz="1599" u="sng" spc="15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Back to Lean Canvas Overview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38225" y="2335492"/>
            <a:ext cx="10162823" cy="6046026"/>
            <a:chOff x="0" y="-38100"/>
            <a:chExt cx="13550431" cy="806136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98357"/>
              <a:ext cx="13550431" cy="7324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40"/>
                </a:lnSpc>
              </a:pP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memudahkan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perusahaan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merancang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perencanaan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proses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bisnis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hingga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menetapkan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keputusan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dan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memvalidasi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poin-poin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penting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dalam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bisnis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seperti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nilai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yang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ditawarkan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perusahaan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,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sumber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daya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alam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atau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manusia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,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aktivitas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,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hubungan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kerja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dengan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pihak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luar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,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pendapatan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,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hingga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pengeluaran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yang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harus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dikeluarkan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.</a:t>
              </a:r>
            </a:p>
            <a:p>
              <a:pPr algn="just">
                <a:lnSpc>
                  <a:spcPts val="3640"/>
                </a:lnSpc>
              </a:pPr>
              <a:endParaRPr lang="en-US" sz="26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algn="just">
                <a:lnSpc>
                  <a:spcPts val="3640"/>
                </a:lnSpc>
              </a:pP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Dalam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strategi Digital marketing canvas 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ini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terdapat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8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komponen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yang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membantu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perusahaan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membuat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rencana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pemasaran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online a 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bersama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dengan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komponen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komponan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lain yang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komprehensif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sebagai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strategi DMC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maupun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 BMC. .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Berikut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penjelasan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8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komponen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dari</a:t>
              </a:r>
              <a:r>
                <a:rPr lang="en-US" sz="2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strategi DMC.</a:t>
              </a:r>
            </a:p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endParaRPr lang="en-US" sz="26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550431" cy="647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59198" y="404699"/>
            <a:ext cx="6061966" cy="1248002"/>
            <a:chOff x="0" y="0"/>
            <a:chExt cx="8082622" cy="166400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8082622" cy="1664003"/>
              <a:chOff x="0" y="0"/>
              <a:chExt cx="3314108" cy="68503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314108" cy="685032"/>
              </a:xfrm>
              <a:custGeom>
                <a:avLst/>
                <a:gdLst/>
                <a:ahLst/>
                <a:cxnLst/>
                <a:rect l="l" t="t" r="r" b="b"/>
                <a:pathLst>
                  <a:path w="3314108" h="685032">
                    <a:moveTo>
                      <a:pt x="3189648" y="685032"/>
                    </a:moveTo>
                    <a:lnTo>
                      <a:pt x="124460" y="685032"/>
                    </a:lnTo>
                    <a:cubicBezTo>
                      <a:pt x="55880" y="685032"/>
                      <a:pt x="0" y="629152"/>
                      <a:pt x="0" y="56057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189648" y="0"/>
                    </a:lnTo>
                    <a:cubicBezTo>
                      <a:pt x="3258228" y="0"/>
                      <a:pt x="3314108" y="55880"/>
                      <a:pt x="3314108" y="124460"/>
                    </a:cubicBezTo>
                    <a:lnTo>
                      <a:pt x="3314108" y="560572"/>
                    </a:lnTo>
                    <a:cubicBezTo>
                      <a:pt x="3314108" y="629152"/>
                      <a:pt x="3258228" y="685032"/>
                      <a:pt x="3189648" y="685032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481875" y="299719"/>
              <a:ext cx="677329" cy="1064564"/>
            </a:xfrm>
            <a:custGeom>
              <a:avLst/>
              <a:gdLst/>
              <a:ahLst/>
              <a:cxnLst/>
              <a:rect l="l" t="t" r="r" b="b"/>
              <a:pathLst>
                <a:path w="677329" h="1064564">
                  <a:moveTo>
                    <a:pt x="0" y="0"/>
                  </a:moveTo>
                  <a:lnTo>
                    <a:pt x="677329" y="0"/>
                  </a:lnTo>
                  <a:lnTo>
                    <a:pt x="677329" y="1064564"/>
                  </a:lnTo>
                  <a:lnTo>
                    <a:pt x="0" y="1064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92246" y="303046"/>
              <a:ext cx="5908500" cy="1029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0"/>
                </a:lnSpc>
              </a:pPr>
              <a:r>
                <a:rPr lang="en-US" sz="2400" spc="24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How will you solve these problems?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50305" cy="10287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14389227" y="6747128"/>
            <a:ext cx="3063240" cy="3063240"/>
          </a:xfrm>
          <a:custGeom>
            <a:avLst/>
            <a:gdLst/>
            <a:ahLst/>
            <a:cxnLst/>
            <a:rect l="l" t="t" r="r" b="b"/>
            <a:pathLst>
              <a:path w="2042159" h="2042159">
                <a:moveTo>
                  <a:pt x="0" y="2042159"/>
                </a:moveTo>
                <a:lnTo>
                  <a:pt x="48205" y="2041602"/>
                </a:lnTo>
                <a:lnTo>
                  <a:pt x="96136" y="2039937"/>
                </a:lnTo>
                <a:lnTo>
                  <a:pt x="143781" y="2037177"/>
                </a:lnTo>
                <a:lnTo>
                  <a:pt x="191128" y="2033334"/>
                </a:lnTo>
                <a:lnTo>
                  <a:pt x="238165" y="2028420"/>
                </a:lnTo>
                <a:lnTo>
                  <a:pt x="284878" y="2022449"/>
                </a:lnTo>
                <a:lnTo>
                  <a:pt x="331257" y="2015431"/>
                </a:lnTo>
                <a:lnTo>
                  <a:pt x="377288" y="2007379"/>
                </a:lnTo>
                <a:lnTo>
                  <a:pt x="422959" y="1998307"/>
                </a:lnTo>
                <a:lnTo>
                  <a:pt x="468258" y="1988224"/>
                </a:lnTo>
                <a:lnTo>
                  <a:pt x="513174" y="1977145"/>
                </a:lnTo>
                <a:lnTo>
                  <a:pt x="557693" y="1965081"/>
                </a:lnTo>
                <a:lnTo>
                  <a:pt x="601803" y="1952045"/>
                </a:lnTo>
                <a:lnTo>
                  <a:pt x="645493" y="1938048"/>
                </a:lnTo>
                <a:lnTo>
                  <a:pt x="688749" y="1923104"/>
                </a:lnTo>
                <a:lnTo>
                  <a:pt x="731560" y="1907224"/>
                </a:lnTo>
                <a:lnTo>
                  <a:pt x="773913" y="1890420"/>
                </a:lnTo>
                <a:lnTo>
                  <a:pt x="815796" y="1872705"/>
                </a:lnTo>
                <a:lnTo>
                  <a:pt x="857198" y="1854092"/>
                </a:lnTo>
                <a:lnTo>
                  <a:pt x="898104" y="1834591"/>
                </a:lnTo>
                <a:lnTo>
                  <a:pt x="938504" y="1814216"/>
                </a:lnTo>
                <a:lnTo>
                  <a:pt x="978385" y="1792979"/>
                </a:lnTo>
                <a:lnTo>
                  <a:pt x="1017735" y="1770893"/>
                </a:lnTo>
                <a:lnTo>
                  <a:pt x="1056541" y="1747968"/>
                </a:lnTo>
                <a:lnTo>
                  <a:pt x="1094792" y="1724219"/>
                </a:lnTo>
                <a:lnTo>
                  <a:pt x="1132475" y="1699656"/>
                </a:lnTo>
                <a:lnTo>
                  <a:pt x="1169577" y="1674292"/>
                </a:lnTo>
                <a:lnTo>
                  <a:pt x="1206087" y="1648140"/>
                </a:lnTo>
                <a:lnTo>
                  <a:pt x="1241992" y="1621211"/>
                </a:lnTo>
                <a:lnTo>
                  <a:pt x="1277280" y="1593518"/>
                </a:lnTo>
                <a:lnTo>
                  <a:pt x="1311939" y="1565074"/>
                </a:lnTo>
                <a:lnTo>
                  <a:pt x="1345957" y="1535890"/>
                </a:lnTo>
                <a:lnTo>
                  <a:pt x="1379320" y="1505978"/>
                </a:lnTo>
                <a:lnTo>
                  <a:pt x="1412018" y="1475352"/>
                </a:lnTo>
                <a:lnTo>
                  <a:pt x="1444037" y="1444023"/>
                </a:lnTo>
                <a:lnTo>
                  <a:pt x="1475366" y="1412003"/>
                </a:lnTo>
                <a:lnTo>
                  <a:pt x="1505992" y="1379305"/>
                </a:lnTo>
                <a:lnTo>
                  <a:pt x="1535903" y="1345941"/>
                </a:lnTo>
                <a:lnTo>
                  <a:pt x="1565086" y="1311924"/>
                </a:lnTo>
                <a:lnTo>
                  <a:pt x="1593530" y="1277264"/>
                </a:lnTo>
                <a:lnTo>
                  <a:pt x="1621223" y="1241976"/>
                </a:lnTo>
                <a:lnTo>
                  <a:pt x="1648151" y="1206071"/>
                </a:lnTo>
                <a:lnTo>
                  <a:pt x="1674302" y="1169560"/>
                </a:lnTo>
                <a:lnTo>
                  <a:pt x="1699666" y="1132458"/>
                </a:lnTo>
                <a:lnTo>
                  <a:pt x="1724228" y="1094775"/>
                </a:lnTo>
                <a:lnTo>
                  <a:pt x="1747977" y="1056524"/>
                </a:lnTo>
                <a:lnTo>
                  <a:pt x="1770901" y="1017718"/>
                </a:lnTo>
                <a:lnTo>
                  <a:pt x="1792987" y="978368"/>
                </a:lnTo>
                <a:lnTo>
                  <a:pt x="1814224" y="938487"/>
                </a:lnTo>
                <a:lnTo>
                  <a:pt x="1834598" y="898088"/>
                </a:lnTo>
                <a:lnTo>
                  <a:pt x="1854098" y="857181"/>
                </a:lnTo>
                <a:lnTo>
                  <a:pt x="1872711" y="815780"/>
                </a:lnTo>
                <a:lnTo>
                  <a:pt x="1890425" y="773897"/>
                </a:lnTo>
                <a:lnTo>
                  <a:pt x="1907228" y="731544"/>
                </a:lnTo>
                <a:lnTo>
                  <a:pt x="1923108" y="688734"/>
                </a:lnTo>
                <a:lnTo>
                  <a:pt x="1938052" y="645478"/>
                </a:lnTo>
                <a:lnTo>
                  <a:pt x="1952048" y="601789"/>
                </a:lnTo>
                <a:lnTo>
                  <a:pt x="1965084" y="557679"/>
                </a:lnTo>
                <a:lnTo>
                  <a:pt x="1977148" y="513161"/>
                </a:lnTo>
                <a:lnTo>
                  <a:pt x="1988226" y="468247"/>
                </a:lnTo>
                <a:lnTo>
                  <a:pt x="1998308" y="422948"/>
                </a:lnTo>
                <a:lnTo>
                  <a:pt x="2007381" y="377277"/>
                </a:lnTo>
                <a:lnTo>
                  <a:pt x="2015432" y="331247"/>
                </a:lnTo>
                <a:lnTo>
                  <a:pt x="2022449" y="284870"/>
                </a:lnTo>
                <a:lnTo>
                  <a:pt x="2028421" y="238158"/>
                </a:lnTo>
                <a:lnTo>
                  <a:pt x="2033334" y="191122"/>
                </a:lnTo>
                <a:lnTo>
                  <a:pt x="2037177" y="143777"/>
                </a:lnTo>
                <a:lnTo>
                  <a:pt x="2039937" y="96133"/>
                </a:lnTo>
                <a:lnTo>
                  <a:pt x="2041602" y="48203"/>
                </a:lnTo>
                <a:lnTo>
                  <a:pt x="2042159" y="0"/>
                </a:lnTo>
              </a:path>
            </a:pathLst>
          </a:custGeom>
          <a:ln w="127000">
            <a:solidFill>
              <a:srgbClr val="FFC000"/>
            </a:solidFill>
            <a:prstDash val="dash"/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6789990" y="3807713"/>
            <a:ext cx="10022205" cy="2409506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60044" marR="7620" indent="-340994">
              <a:lnSpc>
                <a:spcPct val="90000"/>
              </a:lnSpc>
              <a:spcBef>
                <a:spcPts val="645"/>
              </a:spcBef>
              <a:buFont typeface="Cambria"/>
              <a:buChar char="•"/>
              <a:tabLst>
                <a:tab pos="361950" algn="l"/>
              </a:tabLst>
            </a:pPr>
            <a:r>
              <a:rPr sz="4200" dirty="0">
                <a:latin typeface="Calibri"/>
                <a:cs typeface="Calibri"/>
              </a:rPr>
              <a:t>Salah</a:t>
            </a:r>
            <a:r>
              <a:rPr sz="4200" spc="-135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satu</a:t>
            </a:r>
            <a:r>
              <a:rPr sz="4200" spc="-127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langkah</a:t>
            </a:r>
            <a:r>
              <a:rPr sz="4200" spc="-127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penting</a:t>
            </a:r>
            <a:r>
              <a:rPr sz="4200" spc="-98" dirty="0">
                <a:latin typeface="Calibri"/>
                <a:cs typeface="Calibri"/>
              </a:rPr>
              <a:t> </a:t>
            </a:r>
            <a:r>
              <a:rPr sz="4200" spc="-15" dirty="0">
                <a:latin typeface="Calibri"/>
                <a:cs typeface="Calibri"/>
              </a:rPr>
              <a:t>dalam 	Menjalankan</a:t>
            </a:r>
            <a:r>
              <a:rPr sz="4200" spc="-113" dirty="0">
                <a:latin typeface="Calibri"/>
                <a:cs typeface="Calibri"/>
              </a:rPr>
              <a:t> </a:t>
            </a:r>
            <a:r>
              <a:rPr sz="4200" spc="-30" dirty="0">
                <a:latin typeface="Calibri"/>
                <a:cs typeface="Calibri"/>
              </a:rPr>
              <a:t>kampanye</a:t>
            </a:r>
            <a:r>
              <a:rPr sz="4200" spc="-127" dirty="0">
                <a:latin typeface="Calibri"/>
                <a:cs typeface="Calibri"/>
              </a:rPr>
              <a:t> </a:t>
            </a:r>
            <a:r>
              <a:rPr sz="4200" spc="-15" dirty="0">
                <a:latin typeface="Calibri"/>
                <a:cs typeface="Calibri"/>
              </a:rPr>
              <a:t>pemasaran</a:t>
            </a:r>
            <a:r>
              <a:rPr sz="4200" spc="-135" dirty="0">
                <a:latin typeface="Calibri"/>
                <a:cs typeface="Calibri"/>
              </a:rPr>
              <a:t> </a:t>
            </a:r>
            <a:r>
              <a:rPr sz="4200" spc="-15" dirty="0">
                <a:latin typeface="Calibri"/>
                <a:cs typeface="Calibri"/>
              </a:rPr>
              <a:t>digital 	</a:t>
            </a:r>
            <a:r>
              <a:rPr sz="4200" dirty="0">
                <a:latin typeface="Calibri"/>
                <a:cs typeface="Calibri"/>
              </a:rPr>
              <a:t>adalah</a:t>
            </a:r>
            <a:r>
              <a:rPr sz="4200" spc="-127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memperoleh</a:t>
            </a:r>
            <a:r>
              <a:rPr sz="4200" spc="-98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informasi</a:t>
            </a:r>
            <a:r>
              <a:rPr sz="4200" spc="-120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tentang</a:t>
            </a:r>
            <a:r>
              <a:rPr sz="4200" spc="-113" dirty="0">
                <a:latin typeface="Calibri"/>
                <a:cs typeface="Calibri"/>
              </a:rPr>
              <a:t> </a:t>
            </a:r>
            <a:r>
              <a:rPr sz="4200" spc="-15" dirty="0">
                <a:latin typeface="Calibri"/>
                <a:cs typeface="Calibri"/>
              </a:rPr>
              <a:t>bisnis 	</a:t>
            </a:r>
            <a:r>
              <a:rPr sz="4200" dirty="0">
                <a:latin typeface="Calibri"/>
                <a:cs typeface="Calibri"/>
              </a:rPr>
              <a:t>yang</a:t>
            </a:r>
            <a:r>
              <a:rPr sz="4200" spc="-150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Anda</a:t>
            </a:r>
            <a:r>
              <a:rPr sz="4200" spc="-143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inginkan</a:t>
            </a:r>
            <a:r>
              <a:rPr sz="4200" spc="-113" dirty="0">
                <a:latin typeface="Calibri"/>
                <a:cs typeface="Calibri"/>
              </a:rPr>
              <a:t> </a:t>
            </a:r>
            <a:r>
              <a:rPr sz="4200" dirty="0">
                <a:latin typeface="Calibri"/>
                <a:cs typeface="Calibri"/>
              </a:rPr>
              <a:t>ke</a:t>
            </a:r>
            <a:r>
              <a:rPr sz="4200" spc="-171" dirty="0">
                <a:latin typeface="Calibri"/>
                <a:cs typeface="Calibri"/>
              </a:rPr>
              <a:t> </a:t>
            </a:r>
            <a:r>
              <a:rPr sz="4200" spc="-15" dirty="0">
                <a:latin typeface="Calibri"/>
                <a:cs typeface="Calibri"/>
              </a:rPr>
              <a:t>pasar</a:t>
            </a:r>
            <a:endParaRPr sz="4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17951957" cy="10264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7B7E6-9B5D-55BC-8CDD-E97AFBAE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52500"/>
            <a:ext cx="151638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5613" y="2455698"/>
            <a:ext cx="5336856" cy="1035861"/>
          </a:xfrm>
          <a:prstGeom prst="rect">
            <a:avLst/>
          </a:prstGeom>
        </p:spPr>
        <p:txBody>
          <a:bodyPr vert="horz" wrap="square" lIns="0" tIns="20003" rIns="0" bIns="0" rtlCol="0" anchor="ctr">
            <a:spAutoFit/>
          </a:bodyPr>
          <a:lstStyle/>
          <a:p>
            <a:pPr marL="19050">
              <a:spcBef>
                <a:spcPts val="158"/>
              </a:spcBef>
            </a:pPr>
            <a:r>
              <a:rPr lang="en-ID" sz="6600" b="0" dirty="0">
                <a:latin typeface="Calibri Light"/>
                <a:cs typeface="Calibri Light"/>
              </a:rPr>
              <a:t>These</a:t>
            </a:r>
            <a:r>
              <a:rPr lang="en-ID" sz="6600" b="0" spc="-70" dirty="0">
                <a:latin typeface="Calibri Light"/>
                <a:cs typeface="Calibri Light"/>
              </a:rPr>
              <a:t> </a:t>
            </a:r>
            <a:r>
              <a:rPr lang="en-ID" sz="6600" b="0" dirty="0">
                <a:latin typeface="Calibri Light"/>
                <a:cs typeface="Calibri Light"/>
              </a:rPr>
              <a:t>are</a:t>
            </a:r>
            <a:r>
              <a:rPr lang="en-ID" sz="6600" b="0" spc="-55" dirty="0">
                <a:latin typeface="Calibri Light"/>
                <a:cs typeface="Calibri Light"/>
              </a:rPr>
              <a:t> </a:t>
            </a:r>
            <a:r>
              <a:rPr lang="en-ID" sz="6600" b="0" spc="-20" dirty="0">
                <a:latin typeface="Calibri Light"/>
                <a:cs typeface="Calibri Light"/>
              </a:rPr>
              <a:t>some</a:t>
            </a:r>
            <a:endParaRPr sz="6600" spc="-3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8775" y="3356992"/>
            <a:ext cx="5185410" cy="560217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9050" marR="7620" indent="1766888" algn="r">
              <a:lnSpc>
                <a:spcPct val="90000"/>
              </a:lnSpc>
              <a:spcBef>
                <a:spcPts val="945"/>
              </a:spcBef>
            </a:pPr>
            <a:r>
              <a:rPr sz="6600" spc="-30" dirty="0">
                <a:latin typeface="Calibri Light"/>
                <a:cs typeface="Calibri Light"/>
              </a:rPr>
              <a:t>important </a:t>
            </a:r>
            <a:r>
              <a:rPr sz="6600" dirty="0">
                <a:latin typeface="Calibri Light"/>
                <a:cs typeface="Calibri Light"/>
              </a:rPr>
              <a:t>questions</a:t>
            </a:r>
            <a:r>
              <a:rPr sz="6600" spc="-263" dirty="0">
                <a:latin typeface="Calibri Light"/>
                <a:cs typeface="Calibri Light"/>
              </a:rPr>
              <a:t> </a:t>
            </a:r>
            <a:r>
              <a:rPr sz="6600" spc="-38" dirty="0">
                <a:latin typeface="Calibri Light"/>
                <a:cs typeface="Calibri Light"/>
              </a:rPr>
              <a:t>to </a:t>
            </a:r>
            <a:r>
              <a:rPr sz="6600" dirty="0">
                <a:latin typeface="Calibri Light"/>
                <a:cs typeface="Calibri Light"/>
              </a:rPr>
              <a:t>consider</a:t>
            </a:r>
            <a:r>
              <a:rPr sz="6600" spc="-105" dirty="0">
                <a:latin typeface="Calibri Light"/>
                <a:cs typeface="Calibri Light"/>
              </a:rPr>
              <a:t> </a:t>
            </a:r>
            <a:r>
              <a:rPr sz="6600" spc="-30" dirty="0">
                <a:latin typeface="Calibri Light"/>
                <a:cs typeface="Calibri Light"/>
              </a:rPr>
              <a:t>when </a:t>
            </a:r>
            <a:r>
              <a:rPr sz="6600" dirty="0">
                <a:latin typeface="Calibri Light"/>
                <a:cs typeface="Calibri Light"/>
              </a:rPr>
              <a:t>you</a:t>
            </a:r>
            <a:r>
              <a:rPr sz="6600" spc="-113" dirty="0">
                <a:latin typeface="Calibri Light"/>
                <a:cs typeface="Calibri Light"/>
              </a:rPr>
              <a:t> </a:t>
            </a:r>
            <a:r>
              <a:rPr sz="6600" dirty="0">
                <a:latin typeface="Calibri Light"/>
                <a:cs typeface="Calibri Light"/>
              </a:rPr>
              <a:t>are</a:t>
            </a:r>
            <a:r>
              <a:rPr sz="6600" spc="-135" dirty="0">
                <a:latin typeface="Calibri Light"/>
                <a:cs typeface="Calibri Light"/>
              </a:rPr>
              <a:t> </a:t>
            </a:r>
            <a:r>
              <a:rPr sz="6600" spc="-15" dirty="0">
                <a:latin typeface="Calibri Light"/>
                <a:cs typeface="Calibri Light"/>
              </a:rPr>
              <a:t>looking </a:t>
            </a:r>
            <a:r>
              <a:rPr sz="6600" dirty="0">
                <a:latin typeface="Calibri Light"/>
                <a:cs typeface="Calibri Light"/>
              </a:rPr>
              <a:t>at</a:t>
            </a:r>
            <a:r>
              <a:rPr sz="6600" spc="-75" dirty="0">
                <a:latin typeface="Calibri Light"/>
                <a:cs typeface="Calibri Light"/>
              </a:rPr>
              <a:t> </a:t>
            </a:r>
            <a:r>
              <a:rPr sz="6600" dirty="0">
                <a:latin typeface="Calibri Light"/>
                <a:cs typeface="Calibri Light"/>
              </a:rPr>
              <a:t>a</a:t>
            </a:r>
            <a:r>
              <a:rPr sz="6600" spc="-53" dirty="0">
                <a:latin typeface="Calibri Light"/>
                <a:cs typeface="Calibri Light"/>
              </a:rPr>
              <a:t> </a:t>
            </a:r>
            <a:r>
              <a:rPr sz="6600" spc="-15" dirty="0">
                <a:latin typeface="Calibri Light"/>
                <a:cs typeface="Calibri Light"/>
              </a:rPr>
              <a:t>business</a:t>
            </a:r>
            <a:endParaRPr sz="6600" dirty="0">
              <a:latin typeface="Calibri Light"/>
              <a:cs typeface="Calibri Light"/>
            </a:endParaRPr>
          </a:p>
          <a:p>
            <a:pPr marR="8573" algn="r">
              <a:lnSpc>
                <a:spcPts val="7133"/>
              </a:lnSpc>
            </a:pPr>
            <a:r>
              <a:rPr sz="6600" dirty="0">
                <a:latin typeface="Calibri Light"/>
                <a:cs typeface="Calibri Light"/>
              </a:rPr>
              <a:t>model </a:t>
            </a:r>
            <a:r>
              <a:rPr sz="6600" spc="-75" dirty="0">
                <a:latin typeface="Calibri Light"/>
                <a:cs typeface="Calibri Light"/>
              </a:rPr>
              <a:t>:</a:t>
            </a:r>
            <a:endParaRPr sz="6600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3264" y="1680591"/>
            <a:ext cx="38100" cy="860640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662671" y="1810512"/>
            <a:ext cx="9368790" cy="1072515"/>
          </a:xfrm>
          <a:custGeom>
            <a:avLst/>
            <a:gdLst/>
            <a:ahLst/>
            <a:cxnLst/>
            <a:rect l="l" t="t" r="r" b="b"/>
            <a:pathLst>
              <a:path w="6245859" h="715010">
                <a:moveTo>
                  <a:pt x="6126226" y="0"/>
                </a:moveTo>
                <a:lnTo>
                  <a:pt x="119125" y="0"/>
                </a:lnTo>
                <a:lnTo>
                  <a:pt x="72759" y="9362"/>
                </a:lnTo>
                <a:lnTo>
                  <a:pt x="34893" y="34893"/>
                </a:lnTo>
                <a:lnTo>
                  <a:pt x="9362" y="72759"/>
                </a:lnTo>
                <a:lnTo>
                  <a:pt x="0" y="119125"/>
                </a:lnTo>
                <a:lnTo>
                  <a:pt x="0" y="595629"/>
                </a:lnTo>
                <a:lnTo>
                  <a:pt x="9362" y="641996"/>
                </a:lnTo>
                <a:lnTo>
                  <a:pt x="34893" y="679862"/>
                </a:lnTo>
                <a:lnTo>
                  <a:pt x="72759" y="705393"/>
                </a:lnTo>
                <a:lnTo>
                  <a:pt x="119125" y="714755"/>
                </a:lnTo>
                <a:lnTo>
                  <a:pt x="6126226" y="714755"/>
                </a:lnTo>
                <a:lnTo>
                  <a:pt x="6172592" y="705393"/>
                </a:lnTo>
                <a:lnTo>
                  <a:pt x="6210458" y="679862"/>
                </a:lnTo>
                <a:lnTo>
                  <a:pt x="6235989" y="641996"/>
                </a:lnTo>
                <a:lnTo>
                  <a:pt x="6245352" y="595629"/>
                </a:lnTo>
                <a:lnTo>
                  <a:pt x="6245352" y="119125"/>
                </a:lnTo>
                <a:lnTo>
                  <a:pt x="6235989" y="72759"/>
                </a:lnTo>
                <a:lnTo>
                  <a:pt x="6210458" y="34893"/>
                </a:lnTo>
                <a:lnTo>
                  <a:pt x="6172592" y="9362"/>
                </a:lnTo>
                <a:lnTo>
                  <a:pt x="612622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7800023" y="2083118"/>
            <a:ext cx="6244590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0" indent="-247650">
              <a:spcBef>
                <a:spcPts val="150"/>
              </a:spcBef>
              <a:buChar char="•"/>
              <a:tabLst>
                <a:tab pos="266700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Berapa</a:t>
            </a:r>
            <a:r>
              <a:rPr sz="2700" spc="-9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nilai</a:t>
            </a:r>
            <a:r>
              <a:rPr sz="2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7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dihasilkan</a:t>
            </a:r>
            <a:r>
              <a:rPr sz="2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oleh</a:t>
            </a:r>
            <a:r>
              <a:rPr sz="27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bisnis</a:t>
            </a:r>
            <a:r>
              <a:rPr sz="2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ini?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62671" y="2960369"/>
            <a:ext cx="9368790" cy="1074420"/>
          </a:xfrm>
          <a:custGeom>
            <a:avLst/>
            <a:gdLst/>
            <a:ahLst/>
            <a:cxnLst/>
            <a:rect l="l" t="t" r="r" b="b"/>
            <a:pathLst>
              <a:path w="6245859" h="716280">
                <a:moveTo>
                  <a:pt x="6125972" y="0"/>
                </a:moveTo>
                <a:lnTo>
                  <a:pt x="119379" y="0"/>
                </a:lnTo>
                <a:lnTo>
                  <a:pt x="72919" y="9384"/>
                </a:lnTo>
                <a:lnTo>
                  <a:pt x="34972" y="34972"/>
                </a:lnTo>
                <a:lnTo>
                  <a:pt x="9384" y="72919"/>
                </a:lnTo>
                <a:lnTo>
                  <a:pt x="0" y="119380"/>
                </a:lnTo>
                <a:lnTo>
                  <a:pt x="0" y="596900"/>
                </a:lnTo>
                <a:lnTo>
                  <a:pt x="9384" y="643360"/>
                </a:lnTo>
                <a:lnTo>
                  <a:pt x="34972" y="681307"/>
                </a:lnTo>
                <a:lnTo>
                  <a:pt x="72919" y="706895"/>
                </a:lnTo>
                <a:lnTo>
                  <a:pt x="119379" y="716280"/>
                </a:lnTo>
                <a:lnTo>
                  <a:pt x="6125972" y="716280"/>
                </a:lnTo>
                <a:lnTo>
                  <a:pt x="6172432" y="706895"/>
                </a:lnTo>
                <a:lnTo>
                  <a:pt x="6210379" y="681307"/>
                </a:lnTo>
                <a:lnTo>
                  <a:pt x="6235967" y="643360"/>
                </a:lnTo>
                <a:lnTo>
                  <a:pt x="6245352" y="596900"/>
                </a:lnTo>
                <a:lnTo>
                  <a:pt x="6245352" y="119380"/>
                </a:lnTo>
                <a:lnTo>
                  <a:pt x="6235967" y="72919"/>
                </a:lnTo>
                <a:lnTo>
                  <a:pt x="6210379" y="34972"/>
                </a:lnTo>
                <a:lnTo>
                  <a:pt x="6172432" y="9384"/>
                </a:lnTo>
                <a:lnTo>
                  <a:pt x="6125972" y="0"/>
                </a:lnTo>
                <a:close/>
              </a:path>
            </a:pathLst>
          </a:custGeom>
          <a:solidFill>
            <a:srgbClr val="DE7946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8" name="object 8"/>
          <p:cNvSpPr txBox="1"/>
          <p:nvPr/>
        </p:nvSpPr>
        <p:spPr>
          <a:xfrm>
            <a:off x="7800023" y="3045143"/>
            <a:ext cx="8108633" cy="81432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0" indent="-247650">
              <a:lnSpc>
                <a:spcPts val="3098"/>
              </a:lnSpc>
              <a:spcBef>
                <a:spcPts val="150"/>
              </a:spcBef>
              <a:buChar char="•"/>
              <a:tabLst>
                <a:tab pos="266700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Siapa</a:t>
            </a:r>
            <a:r>
              <a:rPr sz="2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akan</a:t>
            </a:r>
            <a:r>
              <a:rPr sz="27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membayar</a:t>
            </a:r>
            <a:r>
              <a:rPr sz="2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7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menggunakan</a:t>
            </a:r>
            <a:r>
              <a:rPr sz="27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nilai</a:t>
            </a:r>
            <a:r>
              <a:rPr sz="27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endParaRPr sz="2700">
              <a:latin typeface="Calibri"/>
              <a:cs typeface="Calibri"/>
            </a:endParaRPr>
          </a:p>
          <a:p>
            <a:pPr marL="19050">
              <a:lnSpc>
                <a:spcPts val="3098"/>
              </a:lnSpc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dihasilkan</a:t>
            </a:r>
            <a:r>
              <a:rPr sz="27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oleh</a:t>
            </a:r>
            <a:r>
              <a:rPr sz="27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bisnis?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62671" y="4112514"/>
            <a:ext cx="9368790" cy="1072515"/>
          </a:xfrm>
          <a:custGeom>
            <a:avLst/>
            <a:gdLst/>
            <a:ahLst/>
            <a:cxnLst/>
            <a:rect l="l" t="t" r="r" b="b"/>
            <a:pathLst>
              <a:path w="6245859" h="715010">
                <a:moveTo>
                  <a:pt x="6126226" y="0"/>
                </a:moveTo>
                <a:lnTo>
                  <a:pt x="119125" y="0"/>
                </a:lnTo>
                <a:lnTo>
                  <a:pt x="72759" y="9362"/>
                </a:lnTo>
                <a:lnTo>
                  <a:pt x="34893" y="34893"/>
                </a:lnTo>
                <a:lnTo>
                  <a:pt x="9362" y="72759"/>
                </a:lnTo>
                <a:lnTo>
                  <a:pt x="0" y="119125"/>
                </a:lnTo>
                <a:lnTo>
                  <a:pt x="0" y="595629"/>
                </a:lnTo>
                <a:lnTo>
                  <a:pt x="9362" y="641996"/>
                </a:lnTo>
                <a:lnTo>
                  <a:pt x="34893" y="679862"/>
                </a:lnTo>
                <a:lnTo>
                  <a:pt x="72759" y="705393"/>
                </a:lnTo>
                <a:lnTo>
                  <a:pt x="119125" y="714756"/>
                </a:lnTo>
                <a:lnTo>
                  <a:pt x="6126226" y="714756"/>
                </a:lnTo>
                <a:lnTo>
                  <a:pt x="6172592" y="705393"/>
                </a:lnTo>
                <a:lnTo>
                  <a:pt x="6210458" y="679862"/>
                </a:lnTo>
                <a:lnTo>
                  <a:pt x="6235989" y="641996"/>
                </a:lnTo>
                <a:lnTo>
                  <a:pt x="6245352" y="595629"/>
                </a:lnTo>
                <a:lnTo>
                  <a:pt x="6245352" y="119125"/>
                </a:lnTo>
                <a:lnTo>
                  <a:pt x="6235989" y="72759"/>
                </a:lnTo>
                <a:lnTo>
                  <a:pt x="6210458" y="34893"/>
                </a:lnTo>
                <a:lnTo>
                  <a:pt x="6172592" y="9362"/>
                </a:lnTo>
                <a:lnTo>
                  <a:pt x="6126226" y="0"/>
                </a:lnTo>
                <a:close/>
              </a:path>
            </a:pathLst>
          </a:custGeom>
          <a:solidFill>
            <a:srgbClr val="D17A5C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0" name="object 10"/>
          <p:cNvSpPr txBox="1"/>
          <p:nvPr/>
        </p:nvSpPr>
        <p:spPr>
          <a:xfrm>
            <a:off x="7800023" y="4384168"/>
            <a:ext cx="6349365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0" indent="-247650">
              <a:spcBef>
                <a:spcPts val="150"/>
              </a:spcBef>
              <a:buChar char="•"/>
              <a:tabLst>
                <a:tab pos="266700" algn="l"/>
              </a:tabLst>
            </a:pP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Bagaimana</a:t>
            </a:r>
            <a:r>
              <a:rPr sz="2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nilai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ini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 menjangkau</a:t>
            </a:r>
            <a:r>
              <a:rPr sz="27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pelanggan?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62671" y="5262371"/>
            <a:ext cx="9368790" cy="1072515"/>
          </a:xfrm>
          <a:custGeom>
            <a:avLst/>
            <a:gdLst/>
            <a:ahLst/>
            <a:cxnLst/>
            <a:rect l="l" t="t" r="r" b="b"/>
            <a:pathLst>
              <a:path w="6245859" h="715010">
                <a:moveTo>
                  <a:pt x="6126226" y="0"/>
                </a:moveTo>
                <a:lnTo>
                  <a:pt x="119125" y="0"/>
                </a:lnTo>
                <a:lnTo>
                  <a:pt x="72759" y="9362"/>
                </a:lnTo>
                <a:lnTo>
                  <a:pt x="34893" y="34893"/>
                </a:lnTo>
                <a:lnTo>
                  <a:pt x="9362" y="72759"/>
                </a:lnTo>
                <a:lnTo>
                  <a:pt x="0" y="119125"/>
                </a:lnTo>
                <a:lnTo>
                  <a:pt x="0" y="595629"/>
                </a:lnTo>
                <a:lnTo>
                  <a:pt x="9362" y="641996"/>
                </a:lnTo>
                <a:lnTo>
                  <a:pt x="34893" y="679862"/>
                </a:lnTo>
                <a:lnTo>
                  <a:pt x="72759" y="705393"/>
                </a:lnTo>
                <a:lnTo>
                  <a:pt x="119125" y="714756"/>
                </a:lnTo>
                <a:lnTo>
                  <a:pt x="6126226" y="714756"/>
                </a:lnTo>
                <a:lnTo>
                  <a:pt x="6172592" y="705393"/>
                </a:lnTo>
                <a:lnTo>
                  <a:pt x="6210458" y="679862"/>
                </a:lnTo>
                <a:lnTo>
                  <a:pt x="6235989" y="641996"/>
                </a:lnTo>
                <a:lnTo>
                  <a:pt x="6245352" y="595629"/>
                </a:lnTo>
                <a:lnTo>
                  <a:pt x="6245352" y="119125"/>
                </a:lnTo>
                <a:lnTo>
                  <a:pt x="6235989" y="72759"/>
                </a:lnTo>
                <a:lnTo>
                  <a:pt x="6210458" y="34893"/>
                </a:lnTo>
                <a:lnTo>
                  <a:pt x="6172592" y="9362"/>
                </a:lnTo>
                <a:lnTo>
                  <a:pt x="6126226" y="0"/>
                </a:lnTo>
                <a:close/>
              </a:path>
            </a:pathLst>
          </a:custGeom>
          <a:solidFill>
            <a:srgbClr val="C4816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2" name="object 12"/>
          <p:cNvSpPr txBox="1"/>
          <p:nvPr/>
        </p:nvSpPr>
        <p:spPr>
          <a:xfrm>
            <a:off x="7800023" y="5534977"/>
            <a:ext cx="6416993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0" indent="-247650">
              <a:spcBef>
                <a:spcPts val="150"/>
              </a:spcBef>
              <a:buChar char="•"/>
              <a:tabLst>
                <a:tab pos="266700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Apa</a:t>
            </a:r>
            <a:r>
              <a:rPr sz="2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hubungan</a:t>
            </a:r>
            <a:r>
              <a:rPr sz="27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antara</a:t>
            </a:r>
            <a:r>
              <a:rPr sz="2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bisnis</a:t>
            </a:r>
            <a:r>
              <a:rPr sz="2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7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pelanggan?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62671" y="6412230"/>
            <a:ext cx="9368790" cy="1072515"/>
          </a:xfrm>
          <a:custGeom>
            <a:avLst/>
            <a:gdLst/>
            <a:ahLst/>
            <a:cxnLst/>
            <a:rect l="l" t="t" r="r" b="b"/>
            <a:pathLst>
              <a:path w="6245859" h="715010">
                <a:moveTo>
                  <a:pt x="6126226" y="0"/>
                </a:moveTo>
                <a:lnTo>
                  <a:pt x="119125" y="0"/>
                </a:lnTo>
                <a:lnTo>
                  <a:pt x="72759" y="9362"/>
                </a:lnTo>
                <a:lnTo>
                  <a:pt x="34893" y="34893"/>
                </a:lnTo>
                <a:lnTo>
                  <a:pt x="9362" y="72759"/>
                </a:lnTo>
                <a:lnTo>
                  <a:pt x="0" y="119125"/>
                </a:lnTo>
                <a:lnTo>
                  <a:pt x="0" y="595629"/>
                </a:lnTo>
                <a:lnTo>
                  <a:pt x="9362" y="641996"/>
                </a:lnTo>
                <a:lnTo>
                  <a:pt x="34893" y="679862"/>
                </a:lnTo>
                <a:lnTo>
                  <a:pt x="72759" y="705393"/>
                </a:lnTo>
                <a:lnTo>
                  <a:pt x="119125" y="714755"/>
                </a:lnTo>
                <a:lnTo>
                  <a:pt x="6126226" y="714755"/>
                </a:lnTo>
                <a:lnTo>
                  <a:pt x="6172592" y="705393"/>
                </a:lnTo>
                <a:lnTo>
                  <a:pt x="6210458" y="679862"/>
                </a:lnTo>
                <a:lnTo>
                  <a:pt x="6235989" y="641996"/>
                </a:lnTo>
                <a:lnTo>
                  <a:pt x="6245352" y="595629"/>
                </a:lnTo>
                <a:lnTo>
                  <a:pt x="6245352" y="119125"/>
                </a:lnTo>
                <a:lnTo>
                  <a:pt x="6235989" y="72759"/>
                </a:lnTo>
                <a:lnTo>
                  <a:pt x="6210458" y="34893"/>
                </a:lnTo>
                <a:lnTo>
                  <a:pt x="6172592" y="9362"/>
                </a:lnTo>
                <a:lnTo>
                  <a:pt x="6126226" y="0"/>
                </a:lnTo>
                <a:close/>
              </a:path>
            </a:pathLst>
          </a:custGeom>
          <a:solidFill>
            <a:srgbClr val="B88982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4" name="object 14"/>
          <p:cNvSpPr txBox="1"/>
          <p:nvPr/>
        </p:nvSpPr>
        <p:spPr>
          <a:xfrm>
            <a:off x="7800023" y="6685408"/>
            <a:ext cx="6279831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0" indent="-247650">
              <a:spcBef>
                <a:spcPts val="150"/>
              </a:spcBef>
              <a:buChar char="•"/>
              <a:tabLst>
                <a:tab pos="266700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Apa</a:t>
            </a:r>
            <a:r>
              <a:rPr sz="27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saja</a:t>
            </a:r>
            <a:r>
              <a:rPr sz="2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aktivitas</a:t>
            </a:r>
            <a:r>
              <a:rPr sz="27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sumber</a:t>
            </a:r>
            <a:r>
              <a:rPr sz="27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daya</a:t>
            </a:r>
            <a:r>
              <a:rPr sz="2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utama?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62671" y="7562087"/>
            <a:ext cx="9368790" cy="1072515"/>
          </a:xfrm>
          <a:custGeom>
            <a:avLst/>
            <a:gdLst/>
            <a:ahLst/>
            <a:cxnLst/>
            <a:rect l="l" t="t" r="r" b="b"/>
            <a:pathLst>
              <a:path w="6245859" h="715010">
                <a:moveTo>
                  <a:pt x="6126226" y="0"/>
                </a:moveTo>
                <a:lnTo>
                  <a:pt x="119125" y="0"/>
                </a:lnTo>
                <a:lnTo>
                  <a:pt x="72759" y="9362"/>
                </a:lnTo>
                <a:lnTo>
                  <a:pt x="34893" y="34893"/>
                </a:lnTo>
                <a:lnTo>
                  <a:pt x="9362" y="72759"/>
                </a:lnTo>
                <a:lnTo>
                  <a:pt x="0" y="119125"/>
                </a:lnTo>
                <a:lnTo>
                  <a:pt x="0" y="595629"/>
                </a:lnTo>
                <a:lnTo>
                  <a:pt x="9362" y="641996"/>
                </a:lnTo>
                <a:lnTo>
                  <a:pt x="34893" y="679862"/>
                </a:lnTo>
                <a:lnTo>
                  <a:pt x="72759" y="705393"/>
                </a:lnTo>
                <a:lnTo>
                  <a:pt x="119125" y="714755"/>
                </a:lnTo>
                <a:lnTo>
                  <a:pt x="6126226" y="714755"/>
                </a:lnTo>
                <a:lnTo>
                  <a:pt x="6172592" y="705393"/>
                </a:lnTo>
                <a:lnTo>
                  <a:pt x="6210458" y="679862"/>
                </a:lnTo>
                <a:lnTo>
                  <a:pt x="6235989" y="641996"/>
                </a:lnTo>
                <a:lnTo>
                  <a:pt x="6245352" y="595629"/>
                </a:lnTo>
                <a:lnTo>
                  <a:pt x="6245352" y="119125"/>
                </a:lnTo>
                <a:lnTo>
                  <a:pt x="6235989" y="72759"/>
                </a:lnTo>
                <a:lnTo>
                  <a:pt x="6210458" y="34893"/>
                </a:lnTo>
                <a:lnTo>
                  <a:pt x="6172592" y="9362"/>
                </a:lnTo>
                <a:lnTo>
                  <a:pt x="6126226" y="0"/>
                </a:lnTo>
                <a:close/>
              </a:path>
            </a:pathLst>
          </a:custGeom>
          <a:solidFill>
            <a:srgbClr val="AD9593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6" name="object 16"/>
          <p:cNvSpPr txBox="1"/>
          <p:nvPr/>
        </p:nvSpPr>
        <p:spPr>
          <a:xfrm>
            <a:off x="7800023" y="7836026"/>
            <a:ext cx="8812530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6700" indent="-247650">
              <a:spcBef>
                <a:spcPts val="150"/>
              </a:spcBef>
              <a:buChar char="•"/>
              <a:tabLst>
                <a:tab pos="266700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Apakah</a:t>
            </a:r>
            <a:r>
              <a:rPr sz="27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sz="2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7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membantu</a:t>
            </a:r>
            <a:r>
              <a:rPr sz="27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bisnis</a:t>
            </a:r>
            <a:r>
              <a:rPr sz="2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2700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menghasilkan</a:t>
            </a:r>
            <a:r>
              <a:rPr sz="2700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nilai?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62671" y="8711946"/>
            <a:ext cx="9368790" cy="1074420"/>
          </a:xfrm>
          <a:custGeom>
            <a:avLst/>
            <a:gdLst/>
            <a:ahLst/>
            <a:cxnLst/>
            <a:rect l="l" t="t" r="r" b="b"/>
            <a:pathLst>
              <a:path w="6245859" h="716279">
                <a:moveTo>
                  <a:pt x="6125972" y="0"/>
                </a:moveTo>
                <a:lnTo>
                  <a:pt x="119379" y="0"/>
                </a:lnTo>
                <a:lnTo>
                  <a:pt x="72919" y="9382"/>
                </a:lnTo>
                <a:lnTo>
                  <a:pt x="34972" y="34967"/>
                </a:lnTo>
                <a:lnTo>
                  <a:pt x="9384" y="72914"/>
                </a:lnTo>
                <a:lnTo>
                  <a:pt x="0" y="119380"/>
                </a:lnTo>
                <a:lnTo>
                  <a:pt x="0" y="596900"/>
                </a:lnTo>
                <a:lnTo>
                  <a:pt x="9384" y="643365"/>
                </a:lnTo>
                <a:lnTo>
                  <a:pt x="34972" y="681312"/>
                </a:lnTo>
                <a:lnTo>
                  <a:pt x="72919" y="706897"/>
                </a:lnTo>
                <a:lnTo>
                  <a:pt x="119379" y="716280"/>
                </a:lnTo>
                <a:lnTo>
                  <a:pt x="6125972" y="716280"/>
                </a:lnTo>
                <a:lnTo>
                  <a:pt x="6172432" y="706897"/>
                </a:lnTo>
                <a:lnTo>
                  <a:pt x="6210379" y="681312"/>
                </a:lnTo>
                <a:lnTo>
                  <a:pt x="6235967" y="643365"/>
                </a:lnTo>
                <a:lnTo>
                  <a:pt x="6245352" y="596900"/>
                </a:lnTo>
                <a:lnTo>
                  <a:pt x="6245352" y="119380"/>
                </a:lnTo>
                <a:lnTo>
                  <a:pt x="6235967" y="72914"/>
                </a:lnTo>
                <a:lnTo>
                  <a:pt x="6210379" y="34967"/>
                </a:lnTo>
                <a:lnTo>
                  <a:pt x="6172432" y="9382"/>
                </a:lnTo>
                <a:lnTo>
                  <a:pt x="612597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8" name="object 18"/>
          <p:cNvSpPr txBox="1"/>
          <p:nvPr/>
        </p:nvSpPr>
        <p:spPr>
          <a:xfrm>
            <a:off x="7800023" y="8985961"/>
            <a:ext cx="5116830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8605" indent="-249555">
              <a:spcBef>
                <a:spcPts val="150"/>
              </a:spcBef>
              <a:buChar char="•"/>
              <a:tabLst>
                <a:tab pos="268605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Apakah</a:t>
            </a:r>
            <a:r>
              <a:rPr sz="2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bisnis</a:t>
            </a:r>
            <a:r>
              <a:rPr sz="270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ini</a:t>
            </a:r>
            <a:r>
              <a:rPr sz="2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menguntungkan?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786</Words>
  <Application>Microsoft Office PowerPoint</Application>
  <PresentationFormat>Custom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Fira Sans Semi-Bold</vt:lpstr>
      <vt:lpstr>Fira Sans Light</vt:lpstr>
      <vt:lpstr>Cambria</vt:lpstr>
      <vt:lpstr>Fira Sans</vt:lpstr>
      <vt:lpstr>Fira Sans Ultra-Bold</vt:lpstr>
      <vt:lpstr>Fira Sans Bold</vt:lpstr>
      <vt:lpstr>Calibri Light</vt:lpstr>
      <vt:lpstr>Arial</vt:lpstr>
      <vt:lpstr>Office Theme</vt:lpstr>
      <vt:lpstr>PowerPoint Presentation</vt:lpstr>
      <vt:lpstr>What is digital marketing canvas ( DMC )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These are some</vt:lpstr>
      <vt:lpstr>Value proposition</vt:lpstr>
      <vt:lpstr>Memahami Target Audiance</vt:lpstr>
      <vt:lpstr>Target Audience</vt:lpstr>
      <vt:lpstr>PowerPoint Presentation</vt:lpstr>
      <vt:lpstr>PowerPoint Presentation</vt:lpstr>
      <vt:lpstr>Customer Journey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Nana Trisnawati</dc:title>
  <dc:creator>Nana Trisnawati</dc:creator>
  <cp:lastModifiedBy>nanat</cp:lastModifiedBy>
  <cp:revision>20</cp:revision>
  <dcterms:created xsi:type="dcterms:W3CDTF">2006-08-16T00:00:00Z</dcterms:created>
  <dcterms:modified xsi:type="dcterms:W3CDTF">2025-07-04T01:50:06Z</dcterms:modified>
  <dc:identifier>DAGd83m0hGE</dc:identifier>
</cp:coreProperties>
</file>